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6" r:id="rId6"/>
    <p:sldId id="267" r:id="rId7"/>
    <p:sldId id="272" r:id="rId8"/>
    <p:sldId id="257" r:id="rId9"/>
    <p:sldId id="263" r:id="rId10"/>
    <p:sldId id="269" r:id="rId11"/>
    <p:sldId id="258" r:id="rId12"/>
    <p:sldId id="268" r:id="rId13"/>
    <p:sldId id="264" r:id="rId14"/>
    <p:sldId id="259" r:id="rId15"/>
    <p:sldId id="260" r:id="rId16"/>
    <p:sldId id="261" r:id="rId17"/>
    <p:sldId id="270" r:id="rId18"/>
    <p:sldId id="273" r:id="rId19"/>
    <p:sldId id="262" r:id="rId20"/>
    <p:sldId id="271" r:id="rId21"/>
    <p:sldId id="274" r:id="rId22"/>
    <p:sldId id="277" r:id="rId23"/>
    <p:sldId id="265" r:id="rId24"/>
    <p:sldId id="275" r:id="rId25"/>
    <p:sldId id="27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436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923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634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544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577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500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229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0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151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90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986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6406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337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136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1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13" Type="http://schemas.openxmlformats.org/officeDocument/2006/relationships/image" Target="../media/image19.png"/><Relationship Id="rId18" Type="http://schemas.openxmlformats.org/officeDocument/2006/relationships/image" Target="../media/image35.jpeg"/><Relationship Id="rId3" Type="http://schemas.openxmlformats.org/officeDocument/2006/relationships/image" Target="../media/image5.png"/><Relationship Id="rId7" Type="http://schemas.openxmlformats.org/officeDocument/2006/relationships/image" Target="../media/image28.jpeg"/><Relationship Id="rId12" Type="http://schemas.openxmlformats.org/officeDocument/2006/relationships/image" Target="../media/image32.jpeg"/><Relationship Id="rId17" Type="http://schemas.openxmlformats.org/officeDocument/2006/relationships/image" Target="../media/image34.jpeg"/><Relationship Id="rId2" Type="http://schemas.openxmlformats.org/officeDocument/2006/relationships/image" Target="../media/image1.png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1.jpeg"/><Relationship Id="rId5" Type="http://schemas.openxmlformats.org/officeDocument/2006/relationships/image" Target="../media/image26.jpeg"/><Relationship Id="rId15" Type="http://schemas.openxmlformats.org/officeDocument/2006/relationships/image" Target="../media/image20.png"/><Relationship Id="rId10" Type="http://schemas.openxmlformats.org/officeDocument/2006/relationships/image" Target="../media/image30.jpeg"/><Relationship Id="rId19" Type="http://schemas.openxmlformats.org/officeDocument/2006/relationships/image" Target="../media/image36.jpeg"/><Relationship Id="rId4" Type="http://schemas.openxmlformats.org/officeDocument/2006/relationships/image" Target="../media/image10.jpg"/><Relationship Id="rId9" Type="http://schemas.openxmlformats.org/officeDocument/2006/relationships/image" Target="../media/image29.jpeg"/><Relationship Id="rId14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4CD457-E37B-4177-94C9-92C24E732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453CAFA-57E3-4BF4-9117-8AEE4B80AEEE}"/>
              </a:ext>
            </a:extLst>
          </p:cNvPr>
          <p:cNvSpPr/>
          <p:nvPr/>
        </p:nvSpPr>
        <p:spPr>
          <a:xfrm>
            <a:off x="3809891" y="343405"/>
            <a:ext cx="79912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 message from us here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At Ankermoor Academy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B870CF-43D4-483B-8910-0C467286C8DD}"/>
              </a:ext>
            </a:extLst>
          </p:cNvPr>
          <p:cNvSpPr/>
          <p:nvPr/>
        </p:nvSpPr>
        <p:spPr>
          <a:xfrm>
            <a:off x="5557165" y="6052930"/>
            <a:ext cx="64492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#Team Ankermoor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2DA6BB6C-21F9-4802-A7C6-D346F8DDE0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34" y="5357605"/>
            <a:ext cx="1409700" cy="1390650"/>
          </a:xfrm>
          <a:prstGeom prst="rect">
            <a:avLst/>
          </a:prstGeom>
        </p:spPr>
      </p:pic>
      <p:pic>
        <p:nvPicPr>
          <p:cNvPr id="2" name="The Farm - All Together Now - Official Video">
            <a:hlinkClick r:id="" action="ppaction://media"/>
            <a:extLst>
              <a:ext uri="{FF2B5EF4-FFF2-40B4-BE49-F238E27FC236}">
                <a16:creationId xmlns:a16="http://schemas.microsoft.com/office/drawing/2014/main" id="{D66F2636-2A7E-45BD-BAD2-4FE1B24DBB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97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128B1C-F43B-4394-9D47-DE4D7ACCD6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10" y="5"/>
            <a:ext cx="12191980" cy="68579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A0C681F-3B95-4A10-A9A6-A98803AAD38E}"/>
              </a:ext>
            </a:extLst>
          </p:cNvPr>
          <p:cNvSpPr/>
          <p:nvPr/>
        </p:nvSpPr>
        <p:spPr>
          <a:xfrm>
            <a:off x="1581783" y="833735"/>
            <a:ext cx="90284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Our world has been turned 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6E40D6-00E2-4926-A616-7937AC03CF37}"/>
              </a:ext>
            </a:extLst>
          </p:cNvPr>
          <p:cNvSpPr/>
          <p:nvPr/>
        </p:nvSpPr>
        <p:spPr>
          <a:xfrm>
            <a:off x="3985489" y="1667460"/>
            <a:ext cx="422102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latin typeface="Comic Sans MS" panose="030F0702030302020204" pitchFamily="66" charset="0"/>
              </a:rPr>
              <a:t>u</a:t>
            </a:r>
            <a:r>
              <a:rPr lang="en-US" sz="54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pside down.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73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128B1C-F43B-4394-9D47-DE4D7ACCD6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10" y="5"/>
            <a:ext cx="12191980" cy="68579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34AE30F-E9AF-4DBE-BA70-A78A7B3EF295}"/>
              </a:ext>
            </a:extLst>
          </p:cNvPr>
          <p:cNvSpPr/>
          <p:nvPr/>
        </p:nvSpPr>
        <p:spPr>
          <a:xfrm>
            <a:off x="1724871" y="489178"/>
            <a:ext cx="101841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Everyone here at Ankermoor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wants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to share some messages.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36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10" y="5"/>
            <a:ext cx="12191980" cy="685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4556" y="163861"/>
            <a:ext cx="5405649" cy="66941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3328" y="508644"/>
            <a:ext cx="4503693" cy="59924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3981" y="5184277"/>
            <a:ext cx="1877031" cy="14952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6396" y="5360800"/>
            <a:ext cx="1845904" cy="13834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3683" y="442428"/>
            <a:ext cx="4195110" cy="21608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47082" y="694466"/>
            <a:ext cx="3775564" cy="66521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380472" y="378822"/>
            <a:ext cx="35621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Russell</a:t>
            </a:r>
          </a:p>
        </p:txBody>
      </p:sp>
    </p:spTree>
    <p:extLst>
      <p:ext uri="{BB962C8B-B14F-4D97-AF65-F5344CB8AC3E}">
        <p14:creationId xmlns:p14="http://schemas.microsoft.com/office/powerpoint/2010/main" val="327422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DA3195-AFFC-43A8-BAF1-4F10552D02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444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pic>
        <p:nvPicPr>
          <p:cNvPr id="6" name="Picture 5" descr="A person that is standing in the grass&#10;&#10;Description automatically generated">
            <a:extLst>
              <a:ext uri="{FF2B5EF4-FFF2-40B4-BE49-F238E27FC236}">
                <a16:creationId xmlns:a16="http://schemas.microsoft.com/office/drawing/2014/main" id="{596EBB12-05FA-428C-8D58-567A872358E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7"/>
          <a:stretch/>
        </p:blipFill>
        <p:spPr>
          <a:xfrm>
            <a:off x="4439479" y="726555"/>
            <a:ext cx="6952067" cy="540488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348885" y="528935"/>
            <a:ext cx="3741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James</a:t>
            </a:r>
          </a:p>
        </p:txBody>
      </p:sp>
    </p:spTree>
    <p:extLst>
      <p:ext uri="{BB962C8B-B14F-4D97-AF65-F5344CB8AC3E}">
        <p14:creationId xmlns:p14="http://schemas.microsoft.com/office/powerpoint/2010/main" val="122618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979466-46CC-4EA5-917B-2C591052ED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361" y="923340"/>
            <a:ext cx="7611297" cy="570847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384428" y="10"/>
            <a:ext cx="4402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Miss Hopkins</a:t>
            </a:r>
          </a:p>
        </p:txBody>
      </p:sp>
    </p:spTree>
    <p:extLst>
      <p:ext uri="{BB962C8B-B14F-4D97-AF65-F5344CB8AC3E}">
        <p14:creationId xmlns:p14="http://schemas.microsoft.com/office/powerpoint/2010/main" val="256993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10" y="5"/>
            <a:ext cx="12191980" cy="68579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522" y="293914"/>
            <a:ext cx="4702628" cy="627017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532430" y="528935"/>
            <a:ext cx="33746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Miss Taft</a:t>
            </a:r>
          </a:p>
        </p:txBody>
      </p:sp>
    </p:spTree>
    <p:extLst>
      <p:ext uri="{BB962C8B-B14F-4D97-AF65-F5344CB8AC3E}">
        <p14:creationId xmlns:p14="http://schemas.microsoft.com/office/powerpoint/2010/main" val="80818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2D614A-F48A-42EF-9AF7-F7529F06CB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Picture 5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69B1F567-552B-45C2-84E8-5ACCD3ECCF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549" y="357808"/>
            <a:ext cx="4437872" cy="614238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A48DECC-126B-4146-8396-45075BBAF26A}"/>
              </a:ext>
            </a:extLst>
          </p:cNvPr>
          <p:cNvSpPr/>
          <p:nvPr/>
        </p:nvSpPr>
        <p:spPr>
          <a:xfrm>
            <a:off x="578916" y="528935"/>
            <a:ext cx="3281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5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Boag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4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10" y="5"/>
            <a:ext cx="12191980" cy="685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22" y="339634"/>
            <a:ext cx="6178731" cy="617873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332856" y="528935"/>
            <a:ext cx="37737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Davies</a:t>
            </a:r>
          </a:p>
        </p:txBody>
      </p:sp>
    </p:spTree>
    <p:extLst>
      <p:ext uri="{BB962C8B-B14F-4D97-AF65-F5344CB8AC3E}">
        <p14:creationId xmlns:p14="http://schemas.microsoft.com/office/powerpoint/2010/main" val="19659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0A388D-C78D-4BB5-8C81-78490CE198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70" y="506190"/>
            <a:ext cx="7794171" cy="58456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366672" y="506190"/>
            <a:ext cx="35189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Bryan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43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8D62FB-C70B-47C2-99B6-8C44595F83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Picture 5" descr="A person standing in front of a window&#10;&#10;Description automatically generated">
            <a:extLst>
              <a:ext uri="{FF2B5EF4-FFF2-40B4-BE49-F238E27FC236}">
                <a16:creationId xmlns:a16="http://schemas.microsoft.com/office/drawing/2014/main" id="{56FE428F-557B-41BC-85BD-42A7FAADA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363" y="327439"/>
            <a:ext cx="4652341" cy="620312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D60C777-CCB4-455C-AEBA-AC5BE24F3588}"/>
              </a:ext>
            </a:extLst>
          </p:cNvPr>
          <p:cNvSpPr/>
          <p:nvPr/>
        </p:nvSpPr>
        <p:spPr>
          <a:xfrm>
            <a:off x="1206116" y="327439"/>
            <a:ext cx="3988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Walton</a:t>
            </a:r>
          </a:p>
        </p:txBody>
      </p:sp>
    </p:spTree>
    <p:extLst>
      <p:ext uri="{BB962C8B-B14F-4D97-AF65-F5344CB8AC3E}">
        <p14:creationId xmlns:p14="http://schemas.microsoft.com/office/powerpoint/2010/main" val="354766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073DB3-D4C7-4DCA-A481-FCCCDE56C2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Picture 5" descr="A person holding a sign&#10;&#10;Description automatically generated">
            <a:extLst>
              <a:ext uri="{FF2B5EF4-FFF2-40B4-BE49-F238E27FC236}">
                <a16:creationId xmlns:a16="http://schemas.microsoft.com/office/drawing/2014/main" id="{3BAD9EBC-7FDC-4A23-860C-C9B6D5C00C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4430"/>
            <a:ext cx="4731854" cy="630913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5175EE-5EE5-4913-B401-969CCD0398AD}"/>
              </a:ext>
            </a:extLst>
          </p:cNvPr>
          <p:cNvSpPr/>
          <p:nvPr/>
        </p:nvSpPr>
        <p:spPr>
          <a:xfrm>
            <a:off x="1760939" y="369909"/>
            <a:ext cx="3833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Foster</a:t>
            </a:r>
          </a:p>
        </p:txBody>
      </p:sp>
    </p:spTree>
    <p:extLst>
      <p:ext uri="{BB962C8B-B14F-4D97-AF65-F5344CB8AC3E}">
        <p14:creationId xmlns:p14="http://schemas.microsoft.com/office/powerpoint/2010/main" val="123826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CA7559-2C10-4402-9644-36E36BFD37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Picture 5" descr="A picture containing grass, outdoor, holding, boy&#10;&#10;Description automatically generated">
            <a:extLst>
              <a:ext uri="{FF2B5EF4-FFF2-40B4-BE49-F238E27FC236}">
                <a16:creationId xmlns:a16="http://schemas.microsoft.com/office/drawing/2014/main" id="{CF13B073-59F0-43B6-A46D-EC8E14DD53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49"/>
          <a:stretch/>
        </p:blipFill>
        <p:spPr>
          <a:xfrm>
            <a:off x="6096000" y="188843"/>
            <a:ext cx="3811870" cy="64803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8FC2400-539A-4FF6-ACD9-E0A9D6248922}"/>
              </a:ext>
            </a:extLst>
          </p:cNvPr>
          <p:cNvSpPr/>
          <p:nvPr/>
        </p:nvSpPr>
        <p:spPr>
          <a:xfrm>
            <a:off x="1488265" y="383161"/>
            <a:ext cx="4219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Miss Walker</a:t>
            </a:r>
          </a:p>
        </p:txBody>
      </p:sp>
    </p:spTree>
    <p:extLst>
      <p:ext uri="{BB962C8B-B14F-4D97-AF65-F5344CB8AC3E}">
        <p14:creationId xmlns:p14="http://schemas.microsoft.com/office/powerpoint/2010/main" val="61057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10" y="5"/>
            <a:ext cx="12191980" cy="685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410" y="425553"/>
            <a:ext cx="6006893" cy="600689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0" y="425553"/>
            <a:ext cx="4740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Macdonald</a:t>
            </a:r>
          </a:p>
        </p:txBody>
      </p:sp>
    </p:spTree>
    <p:extLst>
      <p:ext uri="{BB962C8B-B14F-4D97-AF65-F5344CB8AC3E}">
        <p14:creationId xmlns:p14="http://schemas.microsoft.com/office/powerpoint/2010/main" val="325115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b="14173"/>
          <a:stretch/>
        </p:blipFill>
        <p:spPr>
          <a:xfrm>
            <a:off x="6295218" y="208080"/>
            <a:ext cx="5640932" cy="644183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499094" y="308483"/>
            <a:ext cx="49568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Fitzpatrick</a:t>
            </a:r>
          </a:p>
        </p:txBody>
      </p:sp>
    </p:spTree>
    <p:extLst>
      <p:ext uri="{BB962C8B-B14F-4D97-AF65-F5344CB8AC3E}">
        <p14:creationId xmlns:p14="http://schemas.microsoft.com/office/powerpoint/2010/main" val="350876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8F1CA4-15B1-4061-A250-F8F4CB0894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27873" y="1165593"/>
            <a:ext cx="6035764" cy="452682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674247" y="411122"/>
            <a:ext cx="3874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Barnes</a:t>
            </a:r>
          </a:p>
        </p:txBody>
      </p:sp>
    </p:spTree>
    <p:extLst>
      <p:ext uri="{BB962C8B-B14F-4D97-AF65-F5344CB8AC3E}">
        <p14:creationId xmlns:p14="http://schemas.microsoft.com/office/powerpoint/2010/main" val="221027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10" y="5"/>
            <a:ext cx="12191980" cy="68579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79"/>
          <a:stretch/>
        </p:blipFill>
        <p:spPr>
          <a:xfrm>
            <a:off x="4323121" y="378822"/>
            <a:ext cx="4010981" cy="61323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276274" y="378822"/>
            <a:ext cx="37705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Porter</a:t>
            </a:r>
          </a:p>
        </p:txBody>
      </p:sp>
    </p:spTree>
    <p:extLst>
      <p:ext uri="{BB962C8B-B14F-4D97-AF65-F5344CB8AC3E}">
        <p14:creationId xmlns:p14="http://schemas.microsoft.com/office/powerpoint/2010/main" val="64604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152" y="689317"/>
            <a:ext cx="7160679" cy="560715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20" y="364754"/>
            <a:ext cx="47564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Lockwood</a:t>
            </a:r>
          </a:p>
        </p:txBody>
      </p:sp>
    </p:spTree>
    <p:extLst>
      <p:ext uri="{BB962C8B-B14F-4D97-AF65-F5344CB8AC3E}">
        <p14:creationId xmlns:p14="http://schemas.microsoft.com/office/powerpoint/2010/main" val="292386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pic>
        <p:nvPicPr>
          <p:cNvPr id="1026" name="Picture 2" descr="https://attachments.office.net/owa/e.macdonald%40ankermoor.org/service.svc/s/GetAttachmentThumbnail?id=AAMkADIzY2ZlMWFmLTNjNzUtNGZmYy04ODA0LTJkNmZkZDEwNzY3OQBGAAAAAAAKWVHZDXz5QbalbCd426bnBwByJ8HKagwRRLbr96pJM7h4AAAAAAEMAAByJ8HKagwRRLbr96pJM7h4AAFTfipQAAABEgAQAEYq98LJ5dpDiJ%2F17ieUg6c%3D&amp;thumbnailType=2&amp;owa=outlook.office.com&amp;scriptVer=2020042702.14&amp;X-OWA-CANARY=ZbvJXyu9tka4v748nEihGVDjMeKJ8tcY4NPvbacnxCv-R-aJpiDy4QiTNmtgARmSDvoRXdUMCAA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YzgwODRiOTYtNzQ5Yy00NTNhLWFjMmItNTdhZWYzZWVkZDdkIiwiaXNzcmluZyI6IldXIiwiYXBwY3R4Ijoie1wibXNleGNocHJvdFwiOlwib3dhXCIsXCJwcmltYXJ5c2lkXCI6XCJTLTEtNS0yMS0xODAwNDkxNjEtMzk5NjYwNTY2Ny00MDM3NDIwMjQxLTIyMjAyNDM0XCIsXCJwdWlkXCI6XCIxMTUzODAxMTE0NzU5Njg0MDQyXCIsXCJvaWRcIjpcIjgzNWFlN2Y1LWI0MzMtNDQzMy1iMTJkLWNhNmEyZDMyYzQ2NlwiLFwic2NvcGVcIjpcIk93YURvd25sb2FkXCJ9IiwibmJmIjoxNTg4ODU3NTk3LCJleHAiOjE1ODg4NTgxOTcsImlzcyI6IjAwMDAwMDAyLTAwMDAtMGZmMS1jZTAwLTAwMDAwMDAwMDAwMEBjODA4NGI5Ni03NDljLTQ1M2EtYWMyYi01N2FlZjNlZWRkN2QiLCJhdWQiOiIwMDAwMDAwMi0wMDAwLTBmZjEtY2UwMC0wMDAwMDAwMDAwMDAvYXR0YWNobWVudHMub2ZmaWNlLm5ldEBjODA4NGI5Ni03NDljLTQ1M2EtYWMyYi01N2FlZjNlZWRkN2QiLCJoYXBwIjoib3dhIn0.tBlF10_r6uNP9oXMMYf6wftMxRt4in8Sud5Z0E7aTB6TU0XjP3Fj8US_62xDKo4ETZUP9lrjpY7yqmrqJuCzMM_Eaz6EYCDKZF4m0SK_W-rRFG-s0aiaZpGjeEKFONYR9OcNwyYmL8Gf4qBL2tNKArn2BpBBybHO5-fqypD-ilZKU1C0XPQmLeNss_bLdzELPjg2d7wgawIuj5lZerca8EErRYMzGTbwuTMaXYPL06RicmuR51RZJnHFgKBJ0GNBrgp1gUykm10iza9DG3PBO_Ax5xu7lgfliPktBy1XSLYX3Gvm2uwGr7tjaeebyKSX5FEqIoJaaGFF7V74jfeIbw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035" y="1888584"/>
            <a:ext cx="8675096" cy="422911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723776" y="364754"/>
            <a:ext cx="3308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Walk</a:t>
            </a:r>
          </a:p>
        </p:txBody>
      </p:sp>
    </p:spTree>
    <p:extLst>
      <p:ext uri="{BB962C8B-B14F-4D97-AF65-F5344CB8AC3E}">
        <p14:creationId xmlns:p14="http://schemas.microsoft.com/office/powerpoint/2010/main" val="35849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128B1C-F43B-4394-9D47-DE4D7ACCD6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22025" y="1107075"/>
            <a:ext cx="6191799" cy="464384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364423" y="502809"/>
            <a:ext cx="53671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Hedderman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22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1294855" y="325566"/>
            <a:ext cx="9602308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It’s safe to say, everyone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here at Ankermoor is missing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you all greatly.</a:t>
            </a:r>
          </a:p>
          <a:p>
            <a:pPr algn="ctr"/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Please keep safe and we will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see you all soon. 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53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81D08-9E67-490C-B340-2C32833EB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99" y="117565"/>
            <a:ext cx="1646178" cy="21903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 descr="A person that is standing in the grass&#10;&#10;Description automatically generated">
            <a:extLst>
              <a:ext uri="{FF2B5EF4-FFF2-40B4-BE49-F238E27FC236}">
                <a16:creationId xmlns:a16="http://schemas.microsoft.com/office/drawing/2014/main" id="{596EBB12-05FA-428C-8D58-567A872358E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7"/>
          <a:stretch/>
        </p:blipFill>
        <p:spPr>
          <a:xfrm>
            <a:off x="2058998" y="117565"/>
            <a:ext cx="2341888" cy="18207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4"/>
          <a:stretch/>
        </p:blipFill>
        <p:spPr>
          <a:xfrm>
            <a:off x="4692194" y="117565"/>
            <a:ext cx="2088356" cy="18207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985" y="117565"/>
            <a:ext cx="1372007" cy="182934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8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69B1F567-552B-45C2-84E8-5ACCD3ECCF5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301" y="117565"/>
            <a:ext cx="1321700" cy="182934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2658" y="117565"/>
            <a:ext cx="1720486" cy="182934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99" y="2543809"/>
            <a:ext cx="2268825" cy="170161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11" descr="A person standing in front of a window&#10;&#10;Description automatically generated">
            <a:extLst>
              <a:ext uri="{FF2B5EF4-FFF2-40B4-BE49-F238E27FC236}">
                <a16:creationId xmlns:a16="http://schemas.microsoft.com/office/drawing/2014/main" id="{56FE428F-557B-41BC-85BD-42A7FAADA38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844" y="2154081"/>
            <a:ext cx="1568511" cy="209134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Picture 12" descr="A person holding a sign&#10;&#10;Description automatically generated">
            <a:extLst>
              <a:ext uri="{FF2B5EF4-FFF2-40B4-BE49-F238E27FC236}">
                <a16:creationId xmlns:a16="http://schemas.microsoft.com/office/drawing/2014/main" id="{3BAD9EBC-7FDC-4A23-860C-C9B6D5C00CA2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334" y="2154081"/>
            <a:ext cx="1568510" cy="20913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Picture 13" descr="A picture containing grass, outdoor, holding, boy&#10;&#10;Description automatically generated">
            <a:extLst>
              <a:ext uri="{FF2B5EF4-FFF2-40B4-BE49-F238E27FC236}">
                <a16:creationId xmlns:a16="http://schemas.microsoft.com/office/drawing/2014/main" id="{CF13B073-59F0-43B6-A46D-EC8E14DD53E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49"/>
          <a:stretch/>
        </p:blipFill>
        <p:spPr>
          <a:xfrm>
            <a:off x="6454571" y="2154081"/>
            <a:ext cx="1230179" cy="20913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704" y="2154080"/>
            <a:ext cx="2091347" cy="20913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0719" y="4742749"/>
            <a:ext cx="2091347" cy="156851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5"/>
          <a:srcRect b="14173"/>
          <a:stretch/>
        </p:blipFill>
        <p:spPr>
          <a:xfrm>
            <a:off x="10248575" y="2154080"/>
            <a:ext cx="1831334" cy="20913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79"/>
          <a:stretch/>
        </p:blipFill>
        <p:spPr>
          <a:xfrm>
            <a:off x="2058998" y="4479754"/>
            <a:ext cx="1368914" cy="209292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188" y="4479754"/>
            <a:ext cx="2672793" cy="209292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33857" y="4724915"/>
            <a:ext cx="2092924" cy="156969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B8C9892-C817-4D7A-B1AF-BF591AEBAF09}"/>
              </a:ext>
            </a:extLst>
          </p:cNvPr>
          <p:cNvSpPr/>
          <p:nvPr/>
        </p:nvSpPr>
        <p:spPr>
          <a:xfrm>
            <a:off x="6474192" y="6097991"/>
            <a:ext cx="36695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#</a:t>
            </a:r>
            <a:r>
              <a:rPr lang="en-US" sz="32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TeamAnkermoor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2" name="Picture 2" descr="https://attachments.office.net/owa/e.macdonald%40ankermoor.org/service.svc/s/GetAttachmentThumbnail?id=AAMkADIzY2ZlMWFmLTNjNzUtNGZmYy04ODA0LTJkNmZkZDEwNzY3OQBGAAAAAAAKWVHZDXz5QbalbCd426bnBwByJ8HKagwRRLbr96pJM7h4AAAAAAEMAAByJ8HKagwRRLbr96pJM7h4AAFTfipQAAABEgAQAEYq98LJ5dpDiJ%2F17ieUg6c%3D&amp;thumbnailType=2&amp;owa=outlook.office.com&amp;scriptVer=2020042702.14&amp;X-OWA-CANARY=ZbvJXyu9tka4v748nEihGVDjMeKJ8tcY4NPvbacnxCv-R-aJpiDy4QiTNmtgARmSDvoRXdUMCAA.&amp;token=eyJhbGciOiJSUzI1NiIsImtpZCI6IjU2MzU4ODUyMzRCOTI1MkRERTAwNTc2NkQ5RDlGMjc2NTY1RjYzRTIiLCJ4NXQiOiJWaldJVWpTNUpTM2VBRmRtMmRueWRsWmZZLUkiLCJ0eXAiOiJKV1QifQ.eyJvcmlnaW4iOiJodHRwczovL291dGxvb2sub2ZmaWNlLmNvbSIsInZlciI6IkV4Y2hhbmdlLkNhbGxiYWNrLlYxIiwiYXBwY3R4c2VuZGVyIjoiT3dhRG93bmxvYWRAYzgwODRiOTYtNzQ5Yy00NTNhLWFjMmItNTdhZWYzZWVkZDdkIiwiaXNzcmluZyI6IldXIiwiYXBwY3R4Ijoie1wibXNleGNocHJvdFwiOlwib3dhXCIsXCJwcmltYXJ5c2lkXCI6XCJTLTEtNS0yMS0xODAwNDkxNjEtMzk5NjYwNTY2Ny00MDM3NDIwMjQxLTIyMjAyNDM0XCIsXCJwdWlkXCI6XCIxMTUzODAxMTE0NzU5Njg0MDQyXCIsXCJvaWRcIjpcIjgzNWFlN2Y1LWI0MzMtNDQzMy1iMTJkLWNhNmEyZDMyYzQ2NlwiLFwic2NvcGVcIjpcIk93YURvd25sb2FkXCJ9IiwibmJmIjoxNTg4ODU3NTk3LCJleHAiOjE1ODg4NTgxOTcsImlzcyI6IjAwMDAwMDAyLTAwMDAtMGZmMS1jZTAwLTAwMDAwMDAwMDAwMEBjODA4NGI5Ni03NDljLTQ1M2EtYWMyYi01N2FlZjNlZWRkN2QiLCJhdWQiOiIwMDAwMDAwMi0wMDAwLTBmZjEtY2UwMC0wMDAwMDAwMDAwMDAvYXR0YWNobWVudHMub2ZmaWNlLm5ldEBjODA4NGI5Ni03NDljLTQ1M2EtYWMyYi01N2FlZjNlZWRkN2QiLCJoYXBwIjoib3dhIn0.tBlF10_r6uNP9oXMMYf6wftMxRt4in8Sud5Z0E7aTB6TU0XjP3Fj8US_62xDKo4ETZUP9lrjpY7yqmrqJuCzMM_Eaz6EYCDKZF4m0SK_W-rRFG-s0aiaZpGjeEKFONYR9OcNwyYmL8Gf4qBL2tNKArn2BpBBybHO5-fqypD-ilZKU1C0XPQmLeNss_bLdzELPjg2d7wgawIuj5lZerca8EErRYMzGTbwuTMaXYPL06RicmuR51RZJnHFgKBJ0GNBrgp1gUykm10iza9DG3PBO_Ax5xu7lgfliPktBy1XSLYX3Gvm2uwGr7tjaeebyKSX5FEqIoJaaGFF7V74jfeIbw&amp;animation=true"/>
          <p:cNvPicPr>
            <a:picLocks noChangeAspect="1" noChangeArrowheads="1"/>
          </p:cNvPicPr>
          <p:nvPr/>
        </p:nvPicPr>
        <p:blipFill rotWithShape="1"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0"/>
          <a:stretch/>
        </p:blipFill>
        <p:spPr bwMode="auto">
          <a:xfrm>
            <a:off x="7097985" y="4479754"/>
            <a:ext cx="2337516" cy="135224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00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42C46C6D7D164B90DF481D987BC707" ma:contentTypeVersion="16" ma:contentTypeDescription="Create a new document." ma:contentTypeScope="" ma:versionID="fce68b082994d9a53f341df74d3064e0">
  <xsd:schema xmlns:xsd="http://www.w3.org/2001/XMLSchema" xmlns:xs="http://www.w3.org/2001/XMLSchema" xmlns:p="http://schemas.microsoft.com/office/2006/metadata/properties" xmlns:ns3="f0321015-86c3-4a5a-b859-c8c9ddd274a1" targetNamespace="http://schemas.microsoft.com/office/2006/metadata/properties" ma:root="true" ma:fieldsID="415ad460abd3e2684f3e0a5f47418828" ns3:_="">
    <xsd:import namespace="f0321015-86c3-4a5a-b859-c8c9ddd274a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3:UniqueSourceRef" minOccurs="0"/>
                <xsd:element ref="ns3:FileHash" minOccurs="0"/>
                <xsd:element ref="ns3:CloudMigratorVersion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321015-86c3-4a5a-b859-c8c9ddd274a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  <xsd:element name="UniqueSourceRef" ma:index="11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FileHash" ma:index="12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3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loudMigratorVersion xmlns="f0321015-86c3-4a5a-b859-c8c9ddd274a1" xsi:nil="true"/>
    <FileHash xmlns="f0321015-86c3-4a5a-b859-c8c9ddd274a1" xsi:nil="true"/>
    <UniqueSourceRef xmlns="f0321015-86c3-4a5a-b859-c8c9ddd274a1" xsi:nil="true"/>
  </documentManagement>
</p:properties>
</file>

<file path=customXml/itemProps1.xml><?xml version="1.0" encoding="utf-8"?>
<ds:datastoreItem xmlns:ds="http://schemas.openxmlformats.org/officeDocument/2006/customXml" ds:itemID="{7C03E0FB-CE9E-4929-94F0-AF009EC43F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0DC668-43DF-449C-8A1D-0029D504E7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321015-86c3-4a5a-b859-c8c9ddd274a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E66631-EA30-40E7-8FE8-261BFB80BF8A}">
  <ds:schemaRefs>
    <ds:schemaRef ds:uri="f0321015-86c3-4a5a-b859-c8c9ddd274a1"/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91</Words>
  <Application>Microsoft Office PowerPoint</Application>
  <PresentationFormat>Widescreen</PresentationFormat>
  <Paragraphs>31</Paragraphs>
  <Slides>22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Century Gothic</vt:lpstr>
      <vt:lpstr>Comic Sans MS</vt:lpstr>
      <vt:lpstr>Elephant</vt:lpstr>
      <vt:lpstr>BrushVTI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Elliott Macdonald</dc:creator>
  <cp:lastModifiedBy>Elliott Macdonald</cp:lastModifiedBy>
  <cp:revision>19</cp:revision>
  <dcterms:created xsi:type="dcterms:W3CDTF">2020-05-05T07:12:16Z</dcterms:created>
  <dcterms:modified xsi:type="dcterms:W3CDTF">2020-05-07T18:58:13Z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0x0101000F42C46C6D7D164B90DF481D987BC707</vt:lpwstr>
  </property>
</Properties>
</file>