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notesMasterIdLst>
    <p:notesMasterId r:id="rId9"/>
  </p:notesMasterIdLst>
  <p:sldIdLst>
    <p:sldId id="263" r:id="rId5"/>
    <p:sldId id="268" r:id="rId6"/>
    <p:sldId id="269" r:id="rId7"/>
    <p:sldId id="270" r:id="rId8"/>
  </p:sldIdLst>
  <p:sldSz cx="6858000" cy="9906000" type="A4"/>
  <p:notesSz cx="7104063" cy="10234613"/>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EEBF7"/>
    <a:srgbClr val="205894"/>
    <a:srgbClr val="BDD7EE"/>
    <a:srgbClr val="79ADDD"/>
    <a:srgbClr val="2F5597"/>
    <a:srgbClr val="17511D"/>
    <a:srgbClr val="A6CAEC"/>
    <a:srgbClr val="FFAFAF"/>
    <a:srgbClr val="E8FEE6"/>
    <a:srgbClr val="D6DCE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BC5650B-ABFE-4D58-90CD-6514A4EA5FDF}" v="99" dt="2026-05-22T13:30:41.35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p:scale>
          <a:sx n="100" d="100"/>
          <a:sy n="100" d="100"/>
        </p:scale>
        <p:origin x="1694"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heme" Target="theme/theme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viewProps" Target="viewProps.xml"/><Relationship Id="rId5" Type="http://schemas.openxmlformats.org/officeDocument/2006/relationships/slide" Target="slides/slide1.xml"/><Relationship Id="rId15" Type="http://schemas.microsoft.com/office/2015/10/relationships/revisionInfo" Target="revisionInfo.xml"/><Relationship Id="rId10"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notesMaster" Target="notesMasters/notesMaster1.xml"/><Relationship Id="rId14"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areth Hancox" userId="1790bed2-fb44-4d76-877c-ad79621ba244" providerId="ADAL" clId="{6A502426-8BB1-423F-B923-9197F6A53B4D}"/>
    <pc:docChg chg="undo custSel addSld delSld modSld">
      <pc:chgData name="Gareth Hancox" userId="1790bed2-fb44-4d76-877c-ad79621ba244" providerId="ADAL" clId="{6A502426-8BB1-423F-B923-9197F6A53B4D}" dt="2026-05-22T13:32:00.342" v="2816" actId="14100"/>
      <pc:docMkLst>
        <pc:docMk/>
      </pc:docMkLst>
      <pc:sldChg chg="addSp delSp modSp mod">
        <pc:chgData name="Gareth Hancox" userId="1790bed2-fb44-4d76-877c-ad79621ba244" providerId="ADAL" clId="{6A502426-8BB1-423F-B923-9197F6A53B4D}" dt="2026-05-22T13:32:00.342" v="2816" actId="14100"/>
        <pc:sldMkLst>
          <pc:docMk/>
          <pc:sldMk cId="2987889313" sldId="263"/>
        </pc:sldMkLst>
        <pc:spChg chg="add mod ord">
          <ac:chgData name="Gareth Hancox" userId="1790bed2-fb44-4d76-877c-ad79621ba244" providerId="ADAL" clId="{6A502426-8BB1-423F-B923-9197F6A53B4D}" dt="2026-05-19T18:37:08.640" v="2512" actId="20577"/>
          <ac:spMkLst>
            <pc:docMk/>
            <pc:sldMk cId="2987889313" sldId="263"/>
            <ac:spMk id="8" creationId="{C0A07633-86B4-BA57-7619-79D372D73F83}"/>
          </ac:spMkLst>
        </pc:spChg>
        <pc:spChg chg="add mod">
          <ac:chgData name="Gareth Hancox" userId="1790bed2-fb44-4d76-877c-ad79621ba244" providerId="ADAL" clId="{6A502426-8BB1-423F-B923-9197F6A53B4D}" dt="2026-05-18T19:04:11.612" v="136" actId="1076"/>
          <ac:spMkLst>
            <pc:docMk/>
            <pc:sldMk cId="2987889313" sldId="263"/>
            <ac:spMk id="9" creationId="{24D801C0-1FAB-B4C1-1705-AC1FEDF35250}"/>
          </ac:spMkLst>
        </pc:spChg>
        <pc:spChg chg="mod">
          <ac:chgData name="Gareth Hancox" userId="1790bed2-fb44-4d76-877c-ad79621ba244" providerId="ADAL" clId="{6A502426-8BB1-423F-B923-9197F6A53B4D}" dt="2026-05-19T18:18:11.534" v="848" actId="1076"/>
          <ac:spMkLst>
            <pc:docMk/>
            <pc:sldMk cId="2987889313" sldId="263"/>
            <ac:spMk id="14" creationId="{081FA894-F496-0A93-194C-AC9BB5126E37}"/>
          </ac:spMkLst>
        </pc:spChg>
        <pc:spChg chg="add mod">
          <ac:chgData name="Gareth Hancox" userId="1790bed2-fb44-4d76-877c-ad79621ba244" providerId="ADAL" clId="{6A502426-8BB1-423F-B923-9197F6A53B4D}" dt="2026-05-18T19:08:50.658" v="202" actId="207"/>
          <ac:spMkLst>
            <pc:docMk/>
            <pc:sldMk cId="2987889313" sldId="263"/>
            <ac:spMk id="15" creationId="{08F1D4B2-F124-7B0A-FC44-C7EB89427294}"/>
          </ac:spMkLst>
        </pc:spChg>
        <pc:spChg chg="add mod">
          <ac:chgData name="Gareth Hancox" userId="1790bed2-fb44-4d76-877c-ad79621ba244" providerId="ADAL" clId="{6A502426-8BB1-423F-B923-9197F6A53B4D}" dt="2026-05-18T19:12:23.543" v="314" actId="14100"/>
          <ac:spMkLst>
            <pc:docMk/>
            <pc:sldMk cId="2987889313" sldId="263"/>
            <ac:spMk id="18" creationId="{D55FBF4C-95EF-D624-A746-F0FC2BD8D3CA}"/>
          </ac:spMkLst>
        </pc:spChg>
        <pc:spChg chg="mod">
          <ac:chgData name="Gareth Hancox" userId="1790bed2-fb44-4d76-877c-ad79621ba244" providerId="ADAL" clId="{6A502426-8BB1-423F-B923-9197F6A53B4D}" dt="2026-05-19T18:23:02.932" v="912" actId="1076"/>
          <ac:spMkLst>
            <pc:docMk/>
            <pc:sldMk cId="2987889313" sldId="263"/>
            <ac:spMk id="20" creationId="{9C529A51-F616-2AB0-F9FE-A3ED4A208939}"/>
          </ac:spMkLst>
        </pc:spChg>
        <pc:spChg chg="mod ord">
          <ac:chgData name="Gareth Hancox" userId="1790bed2-fb44-4d76-877c-ad79621ba244" providerId="ADAL" clId="{6A502426-8BB1-423F-B923-9197F6A53B4D}" dt="2026-05-19T18:32:24.861" v="1777" actId="1076"/>
          <ac:spMkLst>
            <pc:docMk/>
            <pc:sldMk cId="2987889313" sldId="263"/>
            <ac:spMk id="22" creationId="{1A5CD5D7-45CF-D27E-545A-41677493D480}"/>
          </ac:spMkLst>
        </pc:spChg>
        <pc:spChg chg="add mod">
          <ac:chgData name="Gareth Hancox" userId="1790bed2-fb44-4d76-877c-ad79621ba244" providerId="ADAL" clId="{6A502426-8BB1-423F-B923-9197F6A53B4D}" dt="2026-05-18T19:12:31.101" v="315" actId="1076"/>
          <ac:spMkLst>
            <pc:docMk/>
            <pc:sldMk cId="2987889313" sldId="263"/>
            <ac:spMk id="24" creationId="{92521CB4-F1EB-E87C-F8B0-B0B06856CCA3}"/>
          </ac:spMkLst>
        </pc:spChg>
        <pc:spChg chg="add mod">
          <ac:chgData name="Gareth Hancox" userId="1790bed2-fb44-4d76-877c-ad79621ba244" providerId="ADAL" clId="{6A502426-8BB1-423F-B923-9197F6A53B4D}" dt="2026-05-20T12:59:12.979" v="2710" actId="1076"/>
          <ac:spMkLst>
            <pc:docMk/>
            <pc:sldMk cId="2987889313" sldId="263"/>
            <ac:spMk id="25" creationId="{4174516B-2F7C-4DE0-9C44-987B6348DDDB}"/>
          </ac:spMkLst>
        </pc:spChg>
        <pc:spChg chg="add mod">
          <ac:chgData name="Gareth Hancox" userId="1790bed2-fb44-4d76-877c-ad79621ba244" providerId="ADAL" clId="{6A502426-8BB1-423F-B923-9197F6A53B4D}" dt="2026-05-18T19:13:43.591" v="328" actId="20577"/>
          <ac:spMkLst>
            <pc:docMk/>
            <pc:sldMk cId="2987889313" sldId="263"/>
            <ac:spMk id="26" creationId="{3436297D-0805-A76B-6F24-2FB61E94920B}"/>
          </ac:spMkLst>
        </pc:spChg>
        <pc:spChg chg="add mod">
          <ac:chgData name="Gareth Hancox" userId="1790bed2-fb44-4d76-877c-ad79621ba244" providerId="ADAL" clId="{6A502426-8BB1-423F-B923-9197F6A53B4D}" dt="2026-05-18T19:14:53.575" v="348" actId="20577"/>
          <ac:spMkLst>
            <pc:docMk/>
            <pc:sldMk cId="2987889313" sldId="263"/>
            <ac:spMk id="27" creationId="{BC99BCAA-A2CB-CABB-6340-37106FF32A32}"/>
          </ac:spMkLst>
        </pc:spChg>
        <pc:spChg chg="add mod">
          <ac:chgData name="Gareth Hancox" userId="1790bed2-fb44-4d76-877c-ad79621ba244" providerId="ADAL" clId="{6A502426-8BB1-423F-B923-9197F6A53B4D}" dt="2026-05-20T14:42:03.271" v="2737" actId="1076"/>
          <ac:spMkLst>
            <pc:docMk/>
            <pc:sldMk cId="2987889313" sldId="263"/>
            <ac:spMk id="28" creationId="{B9DE2F85-4220-8B9B-1392-57112A2EDE21}"/>
          </ac:spMkLst>
        </pc:spChg>
        <pc:spChg chg="add mod">
          <ac:chgData name="Gareth Hancox" userId="1790bed2-fb44-4d76-877c-ad79621ba244" providerId="ADAL" clId="{6A502426-8BB1-423F-B923-9197F6A53B4D}" dt="2026-05-18T19:16:39.830" v="361" actId="20577"/>
          <ac:spMkLst>
            <pc:docMk/>
            <pc:sldMk cId="2987889313" sldId="263"/>
            <ac:spMk id="29" creationId="{ED786754-1885-EEF3-4CEC-AC12091D808D}"/>
          </ac:spMkLst>
        </pc:spChg>
        <pc:spChg chg="add mod">
          <ac:chgData name="Gareth Hancox" userId="1790bed2-fb44-4d76-877c-ad79621ba244" providerId="ADAL" clId="{6A502426-8BB1-423F-B923-9197F6A53B4D}" dt="2026-05-18T19:17:39.791" v="370" actId="1076"/>
          <ac:spMkLst>
            <pc:docMk/>
            <pc:sldMk cId="2987889313" sldId="263"/>
            <ac:spMk id="31" creationId="{87F43348-B092-7B5D-4C43-DF079D13F6C8}"/>
          </ac:spMkLst>
        </pc:spChg>
        <pc:spChg chg="add mod">
          <ac:chgData name="Gareth Hancox" userId="1790bed2-fb44-4d76-877c-ad79621ba244" providerId="ADAL" clId="{6A502426-8BB1-423F-B923-9197F6A53B4D}" dt="2026-05-20T14:42:10.291" v="2738" actId="1076"/>
          <ac:spMkLst>
            <pc:docMk/>
            <pc:sldMk cId="2987889313" sldId="263"/>
            <ac:spMk id="33" creationId="{97178E2B-1620-EBC7-5A2B-7A2BE3D0D894}"/>
          </ac:spMkLst>
        </pc:spChg>
        <pc:spChg chg="add mod">
          <ac:chgData name="Gareth Hancox" userId="1790bed2-fb44-4d76-877c-ad79621ba244" providerId="ADAL" clId="{6A502426-8BB1-423F-B923-9197F6A53B4D}" dt="2026-05-19T18:29:28.799" v="1116" actId="14100"/>
          <ac:spMkLst>
            <pc:docMk/>
            <pc:sldMk cId="2987889313" sldId="263"/>
            <ac:spMk id="35" creationId="{866551FB-8EF4-CA30-9EE5-3398417816A1}"/>
          </ac:spMkLst>
        </pc:spChg>
        <pc:spChg chg="mod">
          <ac:chgData name="Gareth Hancox" userId="1790bed2-fb44-4d76-877c-ad79621ba244" providerId="ADAL" clId="{6A502426-8BB1-423F-B923-9197F6A53B4D}" dt="2026-05-18T19:25:36.328" v="454" actId="14100"/>
          <ac:spMkLst>
            <pc:docMk/>
            <pc:sldMk cId="2987889313" sldId="263"/>
            <ac:spMk id="38" creationId="{438EB4DD-67F4-05FC-BB57-F53A97AFF2F7}"/>
          </ac:spMkLst>
        </pc:spChg>
        <pc:spChg chg="add mod">
          <ac:chgData name="Gareth Hancox" userId="1790bed2-fb44-4d76-877c-ad79621ba244" providerId="ADAL" clId="{6A502426-8BB1-423F-B923-9197F6A53B4D}" dt="2026-05-18T19:25:28.381" v="453" actId="403"/>
          <ac:spMkLst>
            <pc:docMk/>
            <pc:sldMk cId="2987889313" sldId="263"/>
            <ac:spMk id="40" creationId="{B96F0216-D2AE-C69D-99F1-5D8444A71DF7}"/>
          </ac:spMkLst>
        </pc:spChg>
        <pc:spChg chg="add mod ord">
          <ac:chgData name="Gareth Hancox" userId="1790bed2-fb44-4d76-877c-ad79621ba244" providerId="ADAL" clId="{6A502426-8BB1-423F-B923-9197F6A53B4D}" dt="2026-05-18T19:29:35.584" v="504" actId="14100"/>
          <ac:spMkLst>
            <pc:docMk/>
            <pc:sldMk cId="2987889313" sldId="263"/>
            <ac:spMk id="41" creationId="{46470A73-101E-1E7C-696F-D12E65A36B85}"/>
          </ac:spMkLst>
        </pc:spChg>
        <pc:spChg chg="mod">
          <ac:chgData name="Gareth Hancox" userId="1790bed2-fb44-4d76-877c-ad79621ba244" providerId="ADAL" clId="{6A502426-8BB1-423F-B923-9197F6A53B4D}" dt="2026-05-20T14:41:48.506" v="2735" actId="1076"/>
          <ac:spMkLst>
            <pc:docMk/>
            <pc:sldMk cId="2987889313" sldId="263"/>
            <ac:spMk id="43" creationId="{7C5E1D2D-06B6-CCDC-3B90-0238E2D9D0D5}"/>
          </ac:spMkLst>
        </pc:spChg>
        <pc:spChg chg="add mod">
          <ac:chgData name="Gareth Hancox" userId="1790bed2-fb44-4d76-877c-ad79621ba244" providerId="ADAL" clId="{6A502426-8BB1-423F-B923-9197F6A53B4D}" dt="2026-05-18T19:29:42.849" v="505" actId="1076"/>
          <ac:spMkLst>
            <pc:docMk/>
            <pc:sldMk cId="2987889313" sldId="263"/>
            <ac:spMk id="44" creationId="{3FF8D0D8-B27E-EA5B-AD42-412670D7E7D2}"/>
          </ac:spMkLst>
        </pc:spChg>
        <pc:spChg chg="mod">
          <ac:chgData name="Gareth Hancox" userId="1790bed2-fb44-4d76-877c-ad79621ba244" providerId="ADAL" clId="{6A502426-8BB1-423F-B923-9197F6A53B4D}" dt="2026-05-18T19:20:14.224" v="395" actId="14100"/>
          <ac:spMkLst>
            <pc:docMk/>
            <pc:sldMk cId="2987889313" sldId="263"/>
            <ac:spMk id="45" creationId="{8D2929F6-55D9-E7B1-98AB-F7C5B064616A}"/>
          </ac:spMkLst>
        </pc:spChg>
        <pc:spChg chg="mod">
          <ac:chgData name="Gareth Hancox" userId="1790bed2-fb44-4d76-877c-ad79621ba244" providerId="ADAL" clId="{6A502426-8BB1-423F-B923-9197F6A53B4D}" dt="2026-05-18T19:16:57.866" v="366" actId="1076"/>
          <ac:spMkLst>
            <pc:docMk/>
            <pc:sldMk cId="2987889313" sldId="263"/>
            <ac:spMk id="47" creationId="{51E72130-5AEF-26A9-D372-CE2CF8E6BAAD}"/>
          </ac:spMkLst>
        </pc:spChg>
        <pc:spChg chg="mod">
          <ac:chgData name="Gareth Hancox" userId="1790bed2-fb44-4d76-877c-ad79621ba244" providerId="ADAL" clId="{6A502426-8BB1-423F-B923-9197F6A53B4D}" dt="2026-05-19T18:33:38.058" v="1785" actId="1076"/>
          <ac:spMkLst>
            <pc:docMk/>
            <pc:sldMk cId="2987889313" sldId="263"/>
            <ac:spMk id="49" creationId="{426F014E-E888-7F85-1AED-F00C77062FD0}"/>
          </ac:spMkLst>
        </pc:spChg>
        <pc:spChg chg="mod">
          <ac:chgData name="Gareth Hancox" userId="1790bed2-fb44-4d76-877c-ad79621ba244" providerId="ADAL" clId="{6A502426-8BB1-423F-B923-9197F6A53B4D}" dt="2026-05-19T18:18:04.779" v="847" actId="1076"/>
          <ac:spMkLst>
            <pc:docMk/>
            <pc:sldMk cId="2987889313" sldId="263"/>
            <ac:spMk id="1029" creationId="{B2918B14-D1D6-2368-EC5A-4AB95B06E751}"/>
          </ac:spMkLst>
        </pc:spChg>
        <pc:picChg chg="add mod">
          <ac:chgData name="Gareth Hancox" userId="1790bed2-fb44-4d76-877c-ad79621ba244" providerId="ADAL" clId="{6A502426-8BB1-423F-B923-9197F6A53B4D}" dt="2026-05-22T13:32:00.342" v="2816" actId="14100"/>
          <ac:picMkLst>
            <pc:docMk/>
            <pc:sldMk cId="2987889313" sldId="263"/>
            <ac:picMk id="3" creationId="{7F70357F-3265-88BF-EBD1-BB3A484ECE03}"/>
          </ac:picMkLst>
        </pc:picChg>
        <pc:picChg chg="add mod">
          <ac:chgData name="Gareth Hancox" userId="1790bed2-fb44-4d76-877c-ad79621ba244" providerId="ADAL" clId="{6A502426-8BB1-423F-B923-9197F6A53B4D}" dt="2026-05-19T18:23:46.392" v="919" actId="1076"/>
          <ac:picMkLst>
            <pc:docMk/>
            <pc:sldMk cId="2987889313" sldId="263"/>
            <ac:picMk id="16" creationId="{A4997461-C433-1853-A4A2-06EA9B70C873}"/>
          </ac:picMkLst>
        </pc:picChg>
        <pc:picChg chg="add mod">
          <ac:chgData name="Gareth Hancox" userId="1790bed2-fb44-4d76-877c-ad79621ba244" providerId="ADAL" clId="{6A502426-8BB1-423F-B923-9197F6A53B4D}" dt="2026-05-20T14:42:24.681" v="2740" actId="1076"/>
          <ac:picMkLst>
            <pc:docMk/>
            <pc:sldMk cId="2987889313" sldId="263"/>
            <ac:picMk id="39" creationId="{BFD71851-1A56-C541-AF4B-923F532C87FF}"/>
          </ac:picMkLst>
        </pc:picChg>
        <pc:picChg chg="add mod">
          <ac:chgData name="Gareth Hancox" userId="1790bed2-fb44-4d76-877c-ad79621ba244" providerId="ADAL" clId="{6A502426-8BB1-423F-B923-9197F6A53B4D}" dt="2026-05-20T14:41:29.509" v="2733" actId="1076"/>
          <ac:picMkLst>
            <pc:docMk/>
            <pc:sldMk cId="2987889313" sldId="263"/>
            <ac:picMk id="46" creationId="{047A260B-89F5-2925-FF9E-403C2D6484AE}"/>
          </ac:picMkLst>
        </pc:picChg>
        <pc:picChg chg="mod">
          <ac:chgData name="Gareth Hancox" userId="1790bed2-fb44-4d76-877c-ad79621ba244" providerId="ADAL" clId="{6A502426-8BB1-423F-B923-9197F6A53B4D}" dt="2026-05-20T11:17:17.103" v="2644" actId="1076"/>
          <ac:picMkLst>
            <pc:docMk/>
            <pc:sldMk cId="2987889313" sldId="263"/>
            <ac:picMk id="48" creationId="{39551965-E289-111A-3EBA-F550ECB5A4BE}"/>
          </ac:picMkLst>
        </pc:picChg>
        <pc:picChg chg="add mod">
          <ac:chgData name="Gareth Hancox" userId="1790bed2-fb44-4d76-877c-ad79621ba244" providerId="ADAL" clId="{6A502426-8BB1-423F-B923-9197F6A53B4D}" dt="2026-05-20T14:41:42.650" v="2734" actId="1076"/>
          <ac:picMkLst>
            <pc:docMk/>
            <pc:sldMk cId="2987889313" sldId="263"/>
            <ac:picMk id="51" creationId="{D86FDC6D-064A-E8B6-ACF1-25777BDB25B2}"/>
          </ac:picMkLst>
        </pc:picChg>
        <pc:picChg chg="add mod">
          <ac:chgData name="Gareth Hancox" userId="1790bed2-fb44-4d76-877c-ad79621ba244" providerId="ADAL" clId="{6A502426-8BB1-423F-B923-9197F6A53B4D}" dt="2026-05-19T18:29:35.464" v="1117" actId="14100"/>
          <ac:picMkLst>
            <pc:docMk/>
            <pc:sldMk cId="2987889313" sldId="263"/>
            <ac:picMk id="56" creationId="{1A16B001-E5B3-8EFC-9957-4EEBA8E30E08}"/>
          </ac:picMkLst>
        </pc:picChg>
        <pc:picChg chg="add mod">
          <ac:chgData name="Gareth Hancox" userId="1790bed2-fb44-4d76-877c-ad79621ba244" providerId="ADAL" clId="{6A502426-8BB1-423F-B923-9197F6A53B4D}" dt="2026-05-18T19:12:17.572" v="313" actId="14100"/>
          <ac:picMkLst>
            <pc:docMk/>
            <pc:sldMk cId="2987889313" sldId="263"/>
            <ac:picMk id="2050" creationId="{94254B98-9C7C-9722-4157-ED568E9EAE40}"/>
          </ac:picMkLst>
        </pc:picChg>
        <pc:picChg chg="add mod">
          <ac:chgData name="Gareth Hancox" userId="1790bed2-fb44-4d76-877c-ad79621ba244" providerId="ADAL" clId="{6A502426-8BB1-423F-B923-9197F6A53B4D}" dt="2026-05-18T19:12:52.605" v="320" actId="14100"/>
          <ac:picMkLst>
            <pc:docMk/>
            <pc:sldMk cId="2987889313" sldId="263"/>
            <ac:picMk id="2051" creationId="{577D5C99-E797-61A4-9DC1-11DB2D7E493E}"/>
          </ac:picMkLst>
        </pc:picChg>
        <pc:picChg chg="add mod">
          <ac:chgData name="Gareth Hancox" userId="1790bed2-fb44-4d76-877c-ad79621ba244" providerId="ADAL" clId="{6A502426-8BB1-423F-B923-9197F6A53B4D}" dt="2026-05-18T19:16:20.538" v="359" actId="1076"/>
          <ac:picMkLst>
            <pc:docMk/>
            <pc:sldMk cId="2987889313" sldId="263"/>
            <ac:picMk id="2052" creationId="{AC5B6098-35EB-3147-EC71-D58ABDAB38DB}"/>
          </ac:picMkLst>
        </pc:picChg>
      </pc:sldChg>
      <pc:sldChg chg="addSp delSp modSp mod">
        <pc:chgData name="Gareth Hancox" userId="1790bed2-fb44-4d76-877c-ad79621ba244" providerId="ADAL" clId="{6A502426-8BB1-423F-B923-9197F6A53B4D}" dt="2026-05-22T13:25:18.877" v="2797" actId="478"/>
        <pc:sldMkLst>
          <pc:docMk/>
          <pc:sldMk cId="3926855854" sldId="268"/>
        </pc:sldMkLst>
        <pc:spChg chg="add mod ord">
          <ac:chgData name="Gareth Hancox" userId="1790bed2-fb44-4d76-877c-ad79621ba244" providerId="ADAL" clId="{6A502426-8BB1-423F-B923-9197F6A53B4D}" dt="2026-05-18T19:42:00.066" v="687" actId="14100"/>
          <ac:spMkLst>
            <pc:docMk/>
            <pc:sldMk cId="3926855854" sldId="268"/>
            <ac:spMk id="2" creationId="{980ED3EA-80A0-DE3E-2597-AE242541E925}"/>
          </ac:spMkLst>
        </pc:spChg>
        <pc:spChg chg="add mod">
          <ac:chgData name="Gareth Hancox" userId="1790bed2-fb44-4d76-877c-ad79621ba244" providerId="ADAL" clId="{6A502426-8BB1-423F-B923-9197F6A53B4D}" dt="2026-05-20T11:19:50.752" v="2699" actId="1076"/>
          <ac:spMkLst>
            <pc:docMk/>
            <pc:sldMk cId="3926855854" sldId="268"/>
            <ac:spMk id="3" creationId="{472B1E86-9B4D-5702-713B-B8F304101C2A}"/>
          </ac:spMkLst>
        </pc:spChg>
        <pc:spChg chg="add del mod">
          <ac:chgData name="Gareth Hancox" userId="1790bed2-fb44-4d76-877c-ad79621ba244" providerId="ADAL" clId="{6A502426-8BB1-423F-B923-9197F6A53B4D}" dt="2026-05-22T13:25:18.877" v="2797" actId="478"/>
          <ac:spMkLst>
            <pc:docMk/>
            <pc:sldMk cId="3926855854" sldId="268"/>
            <ac:spMk id="6" creationId="{88E8BDF7-988F-E6CF-1707-CF5FED3DAAEF}"/>
          </ac:spMkLst>
        </pc:spChg>
        <pc:spChg chg="mod">
          <ac:chgData name="Gareth Hancox" userId="1790bed2-fb44-4d76-877c-ad79621ba244" providerId="ADAL" clId="{6A502426-8BB1-423F-B923-9197F6A53B4D}" dt="2026-05-13T09:54:01.044" v="70" actId="14100"/>
          <ac:spMkLst>
            <pc:docMk/>
            <pc:sldMk cId="3926855854" sldId="268"/>
            <ac:spMk id="7" creationId="{59887C01-2F78-5F1C-A586-8C9C47D259EE}"/>
          </ac:spMkLst>
        </pc:spChg>
        <pc:spChg chg="mod">
          <ac:chgData name="Gareth Hancox" userId="1790bed2-fb44-4d76-877c-ad79621ba244" providerId="ADAL" clId="{6A502426-8BB1-423F-B923-9197F6A53B4D}" dt="2026-05-18T19:53:18.723" v="776" actId="14100"/>
          <ac:spMkLst>
            <pc:docMk/>
            <pc:sldMk cId="3926855854" sldId="268"/>
            <ac:spMk id="9" creationId="{86778258-781D-4E62-E37C-6D6559232ACE}"/>
          </ac:spMkLst>
        </pc:spChg>
        <pc:spChg chg="mod">
          <ac:chgData name="Gareth Hancox" userId="1790bed2-fb44-4d76-877c-ad79621ba244" providerId="ADAL" clId="{6A502426-8BB1-423F-B923-9197F6A53B4D}" dt="2026-05-22T12:52:03.756" v="2776" actId="1076"/>
          <ac:spMkLst>
            <pc:docMk/>
            <pc:sldMk cId="3926855854" sldId="268"/>
            <ac:spMk id="11" creationId="{E2109975-E60A-746F-37F3-516978E741DD}"/>
          </ac:spMkLst>
        </pc:spChg>
        <pc:spChg chg="mod">
          <ac:chgData name="Gareth Hancox" userId="1790bed2-fb44-4d76-877c-ad79621ba244" providerId="ADAL" clId="{6A502426-8BB1-423F-B923-9197F6A53B4D}" dt="2026-05-18T19:49:39.105" v="735" actId="1076"/>
          <ac:spMkLst>
            <pc:docMk/>
            <pc:sldMk cId="3926855854" sldId="268"/>
            <ac:spMk id="19" creationId="{78C97024-4B94-B72C-01F7-168D677B602B}"/>
          </ac:spMkLst>
        </pc:spChg>
        <pc:spChg chg="add mod">
          <ac:chgData name="Gareth Hancox" userId="1790bed2-fb44-4d76-877c-ad79621ba244" providerId="ADAL" clId="{6A502426-8BB1-423F-B923-9197F6A53B4D}" dt="2026-05-18T19:45:17.353" v="712" actId="403"/>
          <ac:spMkLst>
            <pc:docMk/>
            <pc:sldMk cId="3926855854" sldId="268"/>
            <ac:spMk id="22" creationId="{B805E3D7-5E83-7523-5F61-2B49C2394C8C}"/>
          </ac:spMkLst>
        </pc:spChg>
        <pc:spChg chg="add mod">
          <ac:chgData name="Gareth Hancox" userId="1790bed2-fb44-4d76-877c-ad79621ba244" providerId="ADAL" clId="{6A502426-8BB1-423F-B923-9197F6A53B4D}" dt="2026-05-18T19:43:14.226" v="695" actId="14100"/>
          <ac:spMkLst>
            <pc:docMk/>
            <pc:sldMk cId="3926855854" sldId="268"/>
            <ac:spMk id="25" creationId="{39010B8B-E09F-ECAE-E60F-3829CD0F6A0B}"/>
          </ac:spMkLst>
        </pc:spChg>
        <pc:spChg chg="add mod">
          <ac:chgData name="Gareth Hancox" userId="1790bed2-fb44-4d76-877c-ad79621ba244" providerId="ADAL" clId="{6A502426-8BB1-423F-B923-9197F6A53B4D}" dt="2026-05-18T19:48:41.027" v="728" actId="1076"/>
          <ac:spMkLst>
            <pc:docMk/>
            <pc:sldMk cId="3926855854" sldId="268"/>
            <ac:spMk id="30" creationId="{FCADD55C-8A43-CE0E-7AD9-C5866FFD0798}"/>
          </ac:spMkLst>
        </pc:spChg>
        <pc:spChg chg="mod">
          <ac:chgData name="Gareth Hancox" userId="1790bed2-fb44-4d76-877c-ad79621ba244" providerId="ADAL" clId="{6A502426-8BB1-423F-B923-9197F6A53B4D}" dt="2026-05-22T12:37:34.174" v="2746" actId="20577"/>
          <ac:spMkLst>
            <pc:docMk/>
            <pc:sldMk cId="3926855854" sldId="268"/>
            <ac:spMk id="31" creationId="{31B78D54-1F64-DBF6-87F7-A43BEAF73523}"/>
          </ac:spMkLst>
        </pc:spChg>
        <pc:spChg chg="mod">
          <ac:chgData name="Gareth Hancox" userId="1790bed2-fb44-4d76-877c-ad79621ba244" providerId="ADAL" clId="{6A502426-8BB1-423F-B923-9197F6A53B4D}" dt="2026-05-22T12:38:07.956" v="2754" actId="1076"/>
          <ac:spMkLst>
            <pc:docMk/>
            <pc:sldMk cId="3926855854" sldId="268"/>
            <ac:spMk id="32" creationId="{09E00A19-D0C6-D75A-F26B-1E28CACAE60C}"/>
          </ac:spMkLst>
        </pc:spChg>
        <pc:spChg chg="mod">
          <ac:chgData name="Gareth Hancox" userId="1790bed2-fb44-4d76-877c-ad79621ba244" providerId="ADAL" clId="{6A502426-8BB1-423F-B923-9197F6A53B4D}" dt="2026-05-22T12:38:56.025" v="2767" actId="20577"/>
          <ac:spMkLst>
            <pc:docMk/>
            <pc:sldMk cId="3926855854" sldId="268"/>
            <ac:spMk id="33" creationId="{86E52EDA-8A73-450C-E540-2BDAC7AA1E3D}"/>
          </ac:spMkLst>
        </pc:spChg>
        <pc:spChg chg="mod">
          <ac:chgData name="Gareth Hancox" userId="1790bed2-fb44-4d76-877c-ad79621ba244" providerId="ADAL" clId="{6A502426-8BB1-423F-B923-9197F6A53B4D}" dt="2026-05-22T12:38:18.208" v="2756" actId="1076"/>
          <ac:spMkLst>
            <pc:docMk/>
            <pc:sldMk cId="3926855854" sldId="268"/>
            <ac:spMk id="34" creationId="{7CDF0A21-1D14-12A9-12F2-9448D0F023EA}"/>
          </ac:spMkLst>
        </pc:spChg>
        <pc:spChg chg="mod">
          <ac:chgData name="Gareth Hancox" userId="1790bed2-fb44-4d76-877c-ad79621ba244" providerId="ADAL" clId="{6A502426-8BB1-423F-B923-9197F6A53B4D}" dt="2026-05-22T13:25:15.552" v="2796" actId="13926"/>
          <ac:spMkLst>
            <pc:docMk/>
            <pc:sldMk cId="3926855854" sldId="268"/>
            <ac:spMk id="38" creationId="{CD1C6DE0-02F1-3791-A2F5-2447C8CBB831}"/>
          </ac:spMkLst>
        </pc:spChg>
        <pc:spChg chg="mod">
          <ac:chgData name="Gareth Hancox" userId="1790bed2-fb44-4d76-877c-ad79621ba244" providerId="ADAL" clId="{6A502426-8BB1-423F-B923-9197F6A53B4D}" dt="2026-05-22T12:39:43.440" v="2775" actId="20577"/>
          <ac:spMkLst>
            <pc:docMk/>
            <pc:sldMk cId="3926855854" sldId="268"/>
            <ac:spMk id="41" creationId="{D00F5360-C606-6EAE-6BF2-2CFA3C29ABEF}"/>
          </ac:spMkLst>
        </pc:spChg>
        <pc:spChg chg="mod">
          <ac:chgData name="Gareth Hancox" userId="1790bed2-fb44-4d76-877c-ad79621ba244" providerId="ADAL" clId="{6A502426-8BB1-423F-B923-9197F6A53B4D}" dt="2026-05-18T19:37:07.695" v="589" actId="1076"/>
          <ac:spMkLst>
            <pc:docMk/>
            <pc:sldMk cId="3926855854" sldId="268"/>
            <ac:spMk id="43" creationId="{73D2A134-CA00-9080-EC9B-D8289A6F4EA6}"/>
          </ac:spMkLst>
        </pc:spChg>
        <pc:spChg chg="mod">
          <ac:chgData name="Gareth Hancox" userId="1790bed2-fb44-4d76-877c-ad79621ba244" providerId="ADAL" clId="{6A502426-8BB1-423F-B923-9197F6A53B4D}" dt="2026-05-18T19:37:36.985" v="593" actId="20577"/>
          <ac:spMkLst>
            <pc:docMk/>
            <pc:sldMk cId="3926855854" sldId="268"/>
            <ac:spMk id="44" creationId="{C0EAB4C0-3B01-C08A-3CD9-E9C078CEB803}"/>
          </ac:spMkLst>
        </pc:spChg>
        <pc:spChg chg="mod">
          <ac:chgData name="Gareth Hancox" userId="1790bed2-fb44-4d76-877c-ad79621ba244" providerId="ADAL" clId="{6A502426-8BB1-423F-B923-9197F6A53B4D}" dt="2026-05-13T09:47:33.787" v="14" actId="20577"/>
          <ac:spMkLst>
            <pc:docMk/>
            <pc:sldMk cId="3926855854" sldId="268"/>
            <ac:spMk id="45" creationId="{BC72A61B-734B-5F2E-E4C8-3A199F3CE2B1}"/>
          </ac:spMkLst>
        </pc:spChg>
        <pc:spChg chg="mod">
          <ac:chgData name="Gareth Hancox" userId="1790bed2-fb44-4d76-877c-ad79621ba244" providerId="ADAL" clId="{6A502426-8BB1-423F-B923-9197F6A53B4D}" dt="2026-05-18T19:57:20.737" v="804" actId="14100"/>
          <ac:spMkLst>
            <pc:docMk/>
            <pc:sldMk cId="3926855854" sldId="268"/>
            <ac:spMk id="47" creationId="{D18F4C29-B0F1-9899-96C6-D69777252921}"/>
          </ac:spMkLst>
        </pc:spChg>
        <pc:spChg chg="mod">
          <ac:chgData name="Gareth Hancox" userId="1790bed2-fb44-4d76-877c-ad79621ba244" providerId="ADAL" clId="{6A502426-8BB1-423F-B923-9197F6A53B4D}" dt="2026-05-18T19:37:43.032" v="594" actId="1076"/>
          <ac:spMkLst>
            <pc:docMk/>
            <pc:sldMk cId="3926855854" sldId="268"/>
            <ac:spMk id="54" creationId="{BEBE6577-DBE1-6641-C85D-60319DA7AFBB}"/>
          </ac:spMkLst>
        </pc:spChg>
        <pc:spChg chg="add mod">
          <ac:chgData name="Gareth Hancox" userId="1790bed2-fb44-4d76-877c-ad79621ba244" providerId="ADAL" clId="{6A502426-8BB1-423F-B923-9197F6A53B4D}" dt="2026-05-18T19:52:25.914" v="770" actId="20577"/>
          <ac:spMkLst>
            <pc:docMk/>
            <pc:sldMk cId="3926855854" sldId="268"/>
            <ac:spMk id="60" creationId="{FE37AF5B-A8D2-6959-61DD-D05B055C501A}"/>
          </ac:spMkLst>
        </pc:spChg>
        <pc:spChg chg="add mod">
          <ac:chgData name="Gareth Hancox" userId="1790bed2-fb44-4d76-877c-ad79621ba244" providerId="ADAL" clId="{6A502426-8BB1-423F-B923-9197F6A53B4D}" dt="2026-05-18T19:54:12.652" v="784" actId="14100"/>
          <ac:spMkLst>
            <pc:docMk/>
            <pc:sldMk cId="3926855854" sldId="268"/>
            <ac:spMk id="61" creationId="{A323F9A1-DF34-CD41-BA1A-06CB72843C41}"/>
          </ac:spMkLst>
        </pc:spChg>
        <pc:spChg chg="add mod">
          <ac:chgData name="Gareth Hancox" userId="1790bed2-fb44-4d76-877c-ad79621ba244" providerId="ADAL" clId="{6A502426-8BB1-423F-B923-9197F6A53B4D}" dt="2026-05-18T19:57:34.986" v="806" actId="1076"/>
          <ac:spMkLst>
            <pc:docMk/>
            <pc:sldMk cId="3926855854" sldId="268"/>
            <ac:spMk id="63" creationId="{9CAC1AD8-F9EF-509D-EFA7-158909412219}"/>
          </ac:spMkLst>
        </pc:spChg>
        <pc:spChg chg="add mod">
          <ac:chgData name="Gareth Hancox" userId="1790bed2-fb44-4d76-877c-ad79621ba244" providerId="ADAL" clId="{6A502426-8BB1-423F-B923-9197F6A53B4D}" dt="2026-05-18T19:58:34.980" v="814" actId="20577"/>
          <ac:spMkLst>
            <pc:docMk/>
            <pc:sldMk cId="3926855854" sldId="268"/>
            <ac:spMk id="1024" creationId="{6986D27D-E53C-F2B4-26FD-0E31137EEC33}"/>
          </ac:spMkLst>
        </pc:spChg>
        <pc:picChg chg="mod">
          <ac:chgData name="Gareth Hancox" userId="1790bed2-fb44-4d76-877c-ad79621ba244" providerId="ADAL" clId="{6A502426-8BB1-423F-B923-9197F6A53B4D}" dt="2026-05-18T19:42:41.963" v="691" actId="14100"/>
          <ac:picMkLst>
            <pc:docMk/>
            <pc:sldMk cId="3926855854" sldId="268"/>
            <ac:picMk id="5" creationId="{DC1B50AF-6DF4-271C-E18D-252844D534EE}"/>
          </ac:picMkLst>
        </pc:picChg>
        <pc:picChg chg="mod">
          <ac:chgData name="Gareth Hancox" userId="1790bed2-fb44-4d76-877c-ad79621ba244" providerId="ADAL" clId="{6A502426-8BB1-423F-B923-9197F6A53B4D}" dt="2026-05-18T19:53:14.718" v="775" actId="14100"/>
          <ac:picMkLst>
            <pc:docMk/>
            <pc:sldMk cId="3926855854" sldId="268"/>
            <ac:picMk id="17" creationId="{E82448EB-3808-CD85-5270-1461CAE500AF}"/>
          </ac:picMkLst>
        </pc:picChg>
        <pc:picChg chg="add mod">
          <ac:chgData name="Gareth Hancox" userId="1790bed2-fb44-4d76-877c-ad79621ba244" providerId="ADAL" clId="{6A502426-8BB1-423F-B923-9197F6A53B4D}" dt="2026-05-18T19:50:27.836" v="741" actId="14100"/>
          <ac:picMkLst>
            <pc:docMk/>
            <pc:sldMk cId="3926855854" sldId="268"/>
            <ac:picMk id="59" creationId="{4DC820FC-64B9-51C8-123E-553D61FACEF6}"/>
          </ac:picMkLst>
        </pc:picChg>
        <pc:picChg chg="add mod">
          <ac:chgData name="Gareth Hancox" userId="1790bed2-fb44-4d76-877c-ad79621ba244" providerId="ADAL" clId="{6A502426-8BB1-423F-B923-9197F6A53B4D}" dt="2026-05-18T19:57:03.085" v="801" actId="14100"/>
          <ac:picMkLst>
            <pc:docMk/>
            <pc:sldMk cId="3926855854" sldId="268"/>
            <ac:picMk id="62" creationId="{613BF913-47FE-630E-2A40-DD8FDAA8E8E3}"/>
          </ac:picMkLst>
        </pc:picChg>
      </pc:sldChg>
      <pc:sldChg chg="addSp modSp new mod">
        <pc:chgData name="Gareth Hancox" userId="1790bed2-fb44-4d76-877c-ad79621ba244" providerId="ADAL" clId="{6A502426-8BB1-423F-B923-9197F6A53B4D}" dt="2026-05-18T19:56:01.361" v="797" actId="1076"/>
        <pc:sldMkLst>
          <pc:docMk/>
          <pc:sldMk cId="418535474" sldId="269"/>
        </pc:sldMkLst>
        <pc:spChg chg="add mod">
          <ac:chgData name="Gareth Hancox" userId="1790bed2-fb44-4d76-877c-ad79621ba244" providerId="ADAL" clId="{6A502426-8BB1-423F-B923-9197F6A53B4D}" dt="2026-05-18T19:55:15.540" v="790" actId="14100"/>
          <ac:spMkLst>
            <pc:docMk/>
            <pc:sldMk cId="418535474" sldId="269"/>
            <ac:spMk id="4" creationId="{33A0F9E9-D45E-FECB-1F52-DFF8AC43A5E6}"/>
          </ac:spMkLst>
        </pc:spChg>
        <pc:picChg chg="add mod">
          <ac:chgData name="Gareth Hancox" userId="1790bed2-fb44-4d76-877c-ad79621ba244" providerId="ADAL" clId="{6A502426-8BB1-423F-B923-9197F6A53B4D}" dt="2026-05-18T19:56:01.361" v="797" actId="1076"/>
          <ac:picMkLst>
            <pc:docMk/>
            <pc:sldMk cId="418535474" sldId="269"/>
            <ac:picMk id="5" creationId="{DD37CAF0-F0CA-26BE-394C-7528188851F4}"/>
          </ac:picMkLst>
        </pc:picChg>
      </pc:sldChg>
      <pc:sldChg chg="addSp delSp modSp add mod">
        <pc:chgData name="Gareth Hancox" userId="1790bed2-fb44-4d76-877c-ad79621ba244" providerId="ADAL" clId="{6A502426-8BB1-423F-B923-9197F6A53B4D}" dt="2026-05-20T12:55:28.218" v="2705" actId="1076"/>
        <pc:sldMkLst>
          <pc:docMk/>
          <pc:sldMk cId="2051517612" sldId="270"/>
        </pc:sldMkLst>
        <pc:picChg chg="add mod">
          <ac:chgData name="Gareth Hancox" userId="1790bed2-fb44-4d76-877c-ad79621ba244" providerId="ADAL" clId="{6A502426-8BB1-423F-B923-9197F6A53B4D}" dt="2026-05-20T12:55:28.218" v="2705" actId="1076"/>
          <ac:picMkLst>
            <pc:docMk/>
            <pc:sldMk cId="2051517612" sldId="270"/>
            <ac:picMk id="7" creationId="{3687C9C9-6467-288A-82DE-536E3B7C73E0}"/>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79202" cy="512304"/>
          </a:xfrm>
          <a:prstGeom prst="rect">
            <a:avLst/>
          </a:prstGeom>
        </p:spPr>
        <p:txBody>
          <a:bodyPr vert="horz" lIns="94787" tIns="47393" rIns="94787" bIns="47393" rtlCol="0"/>
          <a:lstStyle>
            <a:lvl1pPr algn="l">
              <a:defRPr sz="1200"/>
            </a:lvl1pPr>
          </a:lstStyle>
          <a:p>
            <a:endParaRPr lang="en-GB"/>
          </a:p>
        </p:txBody>
      </p:sp>
      <p:sp>
        <p:nvSpPr>
          <p:cNvPr id="3" name="Date Placeholder 2"/>
          <p:cNvSpPr>
            <a:spLocks noGrp="1"/>
          </p:cNvSpPr>
          <p:nvPr>
            <p:ph type="dt" idx="1"/>
          </p:nvPr>
        </p:nvSpPr>
        <p:spPr>
          <a:xfrm>
            <a:off x="4023203" y="0"/>
            <a:ext cx="3079202" cy="512304"/>
          </a:xfrm>
          <a:prstGeom prst="rect">
            <a:avLst/>
          </a:prstGeom>
        </p:spPr>
        <p:txBody>
          <a:bodyPr vert="horz" lIns="94787" tIns="47393" rIns="94787" bIns="47393" rtlCol="0"/>
          <a:lstStyle>
            <a:lvl1pPr algn="r">
              <a:defRPr sz="1200"/>
            </a:lvl1pPr>
          </a:lstStyle>
          <a:p>
            <a:fld id="{51462C34-278B-45EF-9FE9-18297AA1777D}" type="datetimeFigureOut">
              <a:rPr lang="en-GB" smtClean="0"/>
              <a:t>22/05/2026</a:t>
            </a:fld>
            <a:endParaRPr lang="en-GB"/>
          </a:p>
        </p:txBody>
      </p:sp>
      <p:sp>
        <p:nvSpPr>
          <p:cNvPr id="4" name="Slide Image Placeholder 3"/>
          <p:cNvSpPr>
            <a:spLocks noGrp="1" noRot="1" noChangeAspect="1"/>
          </p:cNvSpPr>
          <p:nvPr>
            <p:ph type="sldImg" idx="2"/>
          </p:nvPr>
        </p:nvSpPr>
        <p:spPr>
          <a:xfrm>
            <a:off x="2355850" y="1279525"/>
            <a:ext cx="2392363" cy="3454400"/>
          </a:xfrm>
          <a:prstGeom prst="rect">
            <a:avLst/>
          </a:prstGeom>
          <a:noFill/>
          <a:ln w="12700">
            <a:solidFill>
              <a:prstClr val="black"/>
            </a:solidFill>
          </a:ln>
        </p:spPr>
        <p:txBody>
          <a:bodyPr vert="horz" lIns="94787" tIns="47393" rIns="94787" bIns="47393" rtlCol="0" anchor="ctr"/>
          <a:lstStyle/>
          <a:p>
            <a:endParaRPr lang="en-GB"/>
          </a:p>
        </p:txBody>
      </p:sp>
      <p:sp>
        <p:nvSpPr>
          <p:cNvPr id="5" name="Notes Placeholder 4"/>
          <p:cNvSpPr>
            <a:spLocks noGrp="1"/>
          </p:cNvSpPr>
          <p:nvPr>
            <p:ph type="body" sz="quarter" idx="3"/>
          </p:nvPr>
        </p:nvSpPr>
        <p:spPr>
          <a:xfrm>
            <a:off x="710075" y="4924989"/>
            <a:ext cx="5683914" cy="4029684"/>
          </a:xfrm>
          <a:prstGeom prst="rect">
            <a:avLst/>
          </a:prstGeom>
        </p:spPr>
        <p:txBody>
          <a:bodyPr vert="horz" lIns="94787" tIns="47393" rIns="94787" bIns="47393"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9722309"/>
            <a:ext cx="3079202" cy="512304"/>
          </a:xfrm>
          <a:prstGeom prst="rect">
            <a:avLst/>
          </a:prstGeom>
        </p:spPr>
        <p:txBody>
          <a:bodyPr vert="horz" lIns="94787" tIns="47393" rIns="94787" bIns="47393" rtlCol="0" anchor="b"/>
          <a:lstStyle>
            <a:lvl1pPr algn="l">
              <a:defRPr sz="1200"/>
            </a:lvl1pPr>
          </a:lstStyle>
          <a:p>
            <a:endParaRPr lang="en-GB"/>
          </a:p>
        </p:txBody>
      </p:sp>
      <p:sp>
        <p:nvSpPr>
          <p:cNvPr id="7" name="Slide Number Placeholder 6"/>
          <p:cNvSpPr>
            <a:spLocks noGrp="1"/>
          </p:cNvSpPr>
          <p:nvPr>
            <p:ph type="sldNum" sz="quarter" idx="5"/>
          </p:nvPr>
        </p:nvSpPr>
        <p:spPr>
          <a:xfrm>
            <a:off x="4023203" y="9722309"/>
            <a:ext cx="3079202" cy="512304"/>
          </a:xfrm>
          <a:prstGeom prst="rect">
            <a:avLst/>
          </a:prstGeom>
        </p:spPr>
        <p:txBody>
          <a:bodyPr vert="horz" lIns="94787" tIns="47393" rIns="94787" bIns="47393" rtlCol="0" anchor="b"/>
          <a:lstStyle>
            <a:lvl1pPr algn="r">
              <a:defRPr sz="1200"/>
            </a:lvl1pPr>
          </a:lstStyle>
          <a:p>
            <a:fld id="{B9AA05BF-D0FF-41F2-BB2D-709642C14DB2}" type="slidenum">
              <a:rPr lang="en-GB" smtClean="0"/>
              <a:t>‹#›</a:t>
            </a:fld>
            <a:endParaRPr lang="en-GB"/>
          </a:p>
        </p:txBody>
      </p:sp>
    </p:spTree>
    <p:extLst>
      <p:ext uri="{BB962C8B-B14F-4D97-AF65-F5344CB8AC3E}">
        <p14:creationId xmlns:p14="http://schemas.microsoft.com/office/powerpoint/2010/main" val="322049724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9AA05BF-D0FF-41F2-BB2D-709642C14DB2}" type="slidenum">
              <a:rPr lang="en-GB" smtClean="0"/>
              <a:t>1</a:t>
            </a:fld>
            <a:endParaRPr lang="en-GB"/>
          </a:p>
        </p:txBody>
      </p:sp>
    </p:spTree>
    <p:extLst>
      <p:ext uri="{BB962C8B-B14F-4D97-AF65-F5344CB8AC3E}">
        <p14:creationId xmlns:p14="http://schemas.microsoft.com/office/powerpoint/2010/main" val="15414853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9AA05BF-D0FF-41F2-BB2D-709642C14DB2}" type="slidenum">
              <a:rPr lang="en-GB" smtClean="0"/>
              <a:t>2</a:t>
            </a:fld>
            <a:endParaRPr lang="en-GB"/>
          </a:p>
        </p:txBody>
      </p:sp>
    </p:spTree>
    <p:extLst>
      <p:ext uri="{BB962C8B-B14F-4D97-AF65-F5344CB8AC3E}">
        <p14:creationId xmlns:p14="http://schemas.microsoft.com/office/powerpoint/2010/main" val="11270594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GB"/>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096AEA82-972D-4F66-8C67-77F79841B3CC}" type="datetimeFigureOut">
              <a:rPr lang="en-GB" smtClean="0"/>
              <a:t>22/05/2026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67790D-4CB1-4374-B613-8D2AFA30A049}" type="slidenum">
              <a:rPr lang="en-GB" smtClean="0"/>
              <a:t>‹#›</a:t>
            </a:fld>
            <a:endParaRPr lang="en-GB"/>
          </a:p>
        </p:txBody>
      </p:sp>
    </p:spTree>
    <p:extLst>
      <p:ext uri="{BB962C8B-B14F-4D97-AF65-F5344CB8AC3E}">
        <p14:creationId xmlns:p14="http://schemas.microsoft.com/office/powerpoint/2010/main" val="11934772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096AEA82-972D-4F66-8C67-77F79841B3CC}" type="datetimeFigureOut">
              <a:rPr lang="en-GB" smtClean="0"/>
              <a:t>22/05/2026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67790D-4CB1-4374-B613-8D2AFA30A049}" type="slidenum">
              <a:rPr lang="en-GB" smtClean="0"/>
              <a:t>‹#›</a:t>
            </a:fld>
            <a:endParaRPr lang="en-GB"/>
          </a:p>
        </p:txBody>
      </p:sp>
    </p:spTree>
    <p:extLst>
      <p:ext uri="{BB962C8B-B14F-4D97-AF65-F5344CB8AC3E}">
        <p14:creationId xmlns:p14="http://schemas.microsoft.com/office/powerpoint/2010/main" val="31182886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GB"/>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096AEA82-972D-4F66-8C67-77F79841B3CC}" type="datetimeFigureOut">
              <a:rPr lang="en-GB" smtClean="0"/>
              <a:t>22/05/2026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67790D-4CB1-4374-B613-8D2AFA30A049}" type="slidenum">
              <a:rPr lang="en-GB" smtClean="0"/>
              <a:t>‹#›</a:t>
            </a:fld>
            <a:endParaRPr lang="en-GB"/>
          </a:p>
        </p:txBody>
      </p:sp>
    </p:spTree>
    <p:extLst>
      <p:ext uri="{BB962C8B-B14F-4D97-AF65-F5344CB8AC3E}">
        <p14:creationId xmlns:p14="http://schemas.microsoft.com/office/powerpoint/2010/main" val="3701012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096AEA82-972D-4F66-8C67-77F79841B3CC}" type="datetimeFigureOut">
              <a:rPr lang="en-GB" smtClean="0"/>
              <a:t>22/05/2026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967790D-4CB1-4374-B613-8D2AFA30A049}" type="slidenum">
              <a:rPr lang="en-GB" smtClean="0"/>
              <a:t>‹#›</a:t>
            </a:fld>
            <a:endParaRPr lang="en-GB"/>
          </a:p>
        </p:txBody>
      </p:sp>
    </p:spTree>
    <p:extLst>
      <p:ext uri="{BB962C8B-B14F-4D97-AF65-F5344CB8AC3E}">
        <p14:creationId xmlns:p14="http://schemas.microsoft.com/office/powerpoint/2010/main" val="28696819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GB"/>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096AEA82-972D-4F66-8C67-77F79841B3CC}" type="datetimeFigureOut">
              <a:rPr lang="en-GB" smtClean="0"/>
              <a:t>22/05/2026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967790D-4CB1-4374-B613-8D2AFA30A049}" type="slidenum">
              <a:rPr lang="en-GB" smtClean="0"/>
              <a:t>‹#›</a:t>
            </a:fld>
            <a:endParaRPr lang="en-GB"/>
          </a:p>
        </p:txBody>
      </p:sp>
    </p:spTree>
    <p:extLst>
      <p:ext uri="{BB962C8B-B14F-4D97-AF65-F5344CB8AC3E}">
        <p14:creationId xmlns:p14="http://schemas.microsoft.com/office/powerpoint/2010/main" val="9378001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096AEA82-972D-4F66-8C67-77F79841B3CC}" type="datetimeFigureOut">
              <a:rPr lang="en-GB" smtClean="0"/>
              <a:t>22/05/2026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967790D-4CB1-4374-B613-8D2AFA30A049}" type="slidenum">
              <a:rPr lang="en-GB" smtClean="0"/>
              <a:t>‹#›</a:t>
            </a:fld>
            <a:endParaRPr lang="en-GB"/>
          </a:p>
        </p:txBody>
      </p:sp>
    </p:spTree>
    <p:extLst>
      <p:ext uri="{BB962C8B-B14F-4D97-AF65-F5344CB8AC3E}">
        <p14:creationId xmlns:p14="http://schemas.microsoft.com/office/powerpoint/2010/main" val="7478666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96AEA82-972D-4F66-8C67-77F79841B3CC}" type="datetimeFigureOut">
              <a:rPr lang="en-GB" smtClean="0"/>
              <a:t>22/05/2026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967790D-4CB1-4374-B613-8D2AFA30A049}" type="slidenum">
              <a:rPr lang="en-GB" smtClean="0"/>
              <a:t>‹#›</a:t>
            </a:fld>
            <a:endParaRPr lang="en-GB"/>
          </a:p>
        </p:txBody>
      </p:sp>
    </p:spTree>
    <p:extLst>
      <p:ext uri="{BB962C8B-B14F-4D97-AF65-F5344CB8AC3E}">
        <p14:creationId xmlns:p14="http://schemas.microsoft.com/office/powerpoint/2010/main" val="37269114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GB"/>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p:txBody>
          <a:bodyPr/>
          <a:lstStyle/>
          <a:p>
            <a:fld id="{096AEA82-972D-4F66-8C67-77F79841B3CC}" type="datetimeFigureOut">
              <a:rPr lang="en-GB" smtClean="0"/>
              <a:t>22/05/2026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967790D-4CB1-4374-B613-8D2AFA30A049}" type="slidenum">
              <a:rPr lang="en-GB" smtClean="0"/>
              <a:t>‹#›</a:t>
            </a:fld>
            <a:endParaRPr lang="en-GB"/>
          </a:p>
        </p:txBody>
      </p:sp>
    </p:spTree>
    <p:extLst>
      <p:ext uri="{BB962C8B-B14F-4D97-AF65-F5344CB8AC3E}">
        <p14:creationId xmlns:p14="http://schemas.microsoft.com/office/powerpoint/2010/main" val="32406074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GB"/>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p:txBody>
          <a:bodyPr/>
          <a:lstStyle/>
          <a:p>
            <a:fld id="{096AEA82-972D-4F66-8C67-77F79841B3CC}" type="datetimeFigureOut">
              <a:rPr lang="en-GB" smtClean="0"/>
              <a:t>22/05/2026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967790D-4CB1-4374-B613-8D2AFA30A049}" type="slidenum">
              <a:rPr lang="en-GB" smtClean="0"/>
              <a:t>‹#›</a:t>
            </a:fld>
            <a:endParaRPr lang="en-GB"/>
          </a:p>
        </p:txBody>
      </p:sp>
    </p:spTree>
    <p:extLst>
      <p:ext uri="{BB962C8B-B14F-4D97-AF65-F5344CB8AC3E}">
        <p14:creationId xmlns:p14="http://schemas.microsoft.com/office/powerpoint/2010/main" val="6084568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096AEA82-972D-4F66-8C67-77F79841B3CC}" type="datetimeFigureOut">
              <a:rPr lang="en-GB" smtClean="0"/>
              <a:t>22/05/2026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67790D-4CB1-4374-B613-8D2AFA30A049}" type="slidenum">
              <a:rPr lang="en-GB" smtClean="0"/>
              <a:t>‹#›</a:t>
            </a:fld>
            <a:endParaRPr lang="en-GB"/>
          </a:p>
        </p:txBody>
      </p:sp>
    </p:spTree>
    <p:extLst>
      <p:ext uri="{BB962C8B-B14F-4D97-AF65-F5344CB8AC3E}">
        <p14:creationId xmlns:p14="http://schemas.microsoft.com/office/powerpoint/2010/main" val="37033846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096AEA82-972D-4F66-8C67-77F79841B3CC}" type="datetimeFigureOut">
              <a:rPr lang="en-GB" smtClean="0"/>
              <a:t>22/05/2026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67790D-4CB1-4374-B613-8D2AFA30A049}" type="slidenum">
              <a:rPr lang="en-GB" smtClean="0"/>
              <a:t>‹#›</a:t>
            </a:fld>
            <a:endParaRPr lang="en-GB"/>
          </a:p>
        </p:txBody>
      </p:sp>
    </p:spTree>
    <p:extLst>
      <p:ext uri="{BB962C8B-B14F-4D97-AF65-F5344CB8AC3E}">
        <p14:creationId xmlns:p14="http://schemas.microsoft.com/office/powerpoint/2010/main" val="17785763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096AEA82-972D-4F66-8C67-77F79841B3CC}" type="datetimeFigureOut">
              <a:rPr lang="en-GB" smtClean="0"/>
              <a:t>22/05/2026</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2967790D-4CB1-4374-B613-8D2AFA30A049}" type="slidenum">
              <a:rPr lang="en-GB" smtClean="0"/>
              <a:t>‹#›</a:t>
            </a:fld>
            <a:endParaRPr lang="en-GB"/>
          </a:p>
        </p:txBody>
      </p:sp>
    </p:spTree>
    <p:extLst>
      <p:ext uri="{BB962C8B-B14F-4D97-AF65-F5344CB8AC3E}">
        <p14:creationId xmlns:p14="http://schemas.microsoft.com/office/powerpoint/2010/main" val="3993200640"/>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9.png"/><Relationship Id="rId3" Type="http://schemas.openxmlformats.org/officeDocument/2006/relationships/image" Target="../media/image1.png"/><Relationship Id="rId7" Type="http://schemas.openxmlformats.org/officeDocument/2006/relationships/image" Target="../media/image5.png"/><Relationship Id="rId12" Type="http://schemas.openxmlformats.org/officeDocument/2006/relationships/image" Target="../media/image8.png"/><Relationship Id="rId17" Type="http://schemas.openxmlformats.org/officeDocument/2006/relationships/image" Target="../media/image13.png"/><Relationship Id="rId2" Type="http://schemas.openxmlformats.org/officeDocument/2006/relationships/notesSlide" Target="../notesSlides/notesSlide1.xml"/><Relationship Id="rId16" Type="http://schemas.openxmlformats.org/officeDocument/2006/relationships/image" Target="../media/image12.png"/><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hyperlink" Target="https://eur02.safelinks.protection.outlook.com/?url=https%3A%2F%2Fwww.tamworthassemblyrooms.co.uk%2Fbookings%2Fwebevent%2FKPopFever&amp;data=05%7C02%7CCHarridence%40wilnecote.fierte.org%7C472871c9783f41b8dceb08deab7f2c72%7Cc8084b96749c453aac2b57aef3eedd7d%7C0%7C0%7C639136759889551482%7CUnknown%7CTWFpbGZsb3d8eyJFbXB0eU1hcGkiOnRydWUsIlYiOiIwLjAuMDAwMCIsIlAiOiJXaW4zMiIsIkFOIjoiTWFpbCIsIldUIjoyfQ%3D%3D%7C0%7C%7C%7C&amp;sdata=1G2xe5qTx7nEkMsFHha6ThTs2OBGYgLr9S%2BwtKQ6BX8%3D&amp;reserved=0" TargetMode="External"/><Relationship Id="rId5" Type="http://schemas.openxmlformats.org/officeDocument/2006/relationships/image" Target="../media/image3.png"/><Relationship Id="rId15" Type="http://schemas.openxmlformats.org/officeDocument/2006/relationships/image" Target="../media/image11.png"/><Relationship Id="rId10" Type="http://schemas.openxmlformats.org/officeDocument/2006/relationships/hyperlink" Target="https://eur02.safelinks.protection.outlook.com/?url=https%3A%2F%2Fwww.visitstaffordshire.com%2Fevent%2Fthe-staffy-trail-tamworth%2F257220101%2F&amp;data=05%7C02%7CCHarridence%40wilnecote.fierte.org%7C472871c9783f41b8dceb08deab7f2c72%7Cc8084b96749c453aac2b57aef3eedd7d%7C0%7C0%7C639136759889471677%7CUnknown%7CTWFpbGZsb3d8eyJFbXB0eU1hcGkiOnRydWUsIlYiOiIwLjAuMDAwMCIsIlAiOiJXaW4zMiIsIkFOIjoiTWFpbCIsIldUIjoyfQ%3D%3D%7C0%7C%7C%7C&amp;sdata=R1LzYFlIvYoC7lIeFQvLLrZdciPOdohCCm1ymJKcI4s%3D&amp;reserved=0" TargetMode="External"/><Relationship Id="rId4" Type="http://schemas.openxmlformats.org/officeDocument/2006/relationships/image" Target="../media/image2.png"/><Relationship Id="rId9" Type="http://schemas.openxmlformats.org/officeDocument/2006/relationships/image" Target="../media/image7.png"/><Relationship Id="rId14" Type="http://schemas.openxmlformats.org/officeDocument/2006/relationships/image" Target="../media/image10.png"/></Relationships>
</file>

<file path=ppt/slides/_rels/slide2.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 Id="rId9" Type="http://schemas.openxmlformats.org/officeDocument/2006/relationships/hyperlink" Target="mailto:office@ankermoor.org" TargetMode="External"/></Relationships>
</file>

<file path=ppt/slides/_rels/slide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F3F65B87-A8CF-DA94-8DC5-B2204B09F158}"/>
            </a:ext>
          </a:extLst>
        </p:cNvPr>
        <p:cNvGrpSpPr/>
        <p:nvPr/>
      </p:nvGrpSpPr>
      <p:grpSpPr>
        <a:xfrm>
          <a:off x="0" y="0"/>
          <a:ext cx="0" cy="0"/>
          <a:chOff x="0" y="0"/>
          <a:chExt cx="0" cy="0"/>
        </a:xfrm>
      </p:grpSpPr>
      <p:sp>
        <p:nvSpPr>
          <p:cNvPr id="41" name="Rectangle 40">
            <a:extLst>
              <a:ext uri="{FF2B5EF4-FFF2-40B4-BE49-F238E27FC236}">
                <a16:creationId xmlns:a16="http://schemas.microsoft.com/office/drawing/2014/main" id="{46470A73-101E-1E7C-696F-D12E65A36B85}"/>
              </a:ext>
            </a:extLst>
          </p:cNvPr>
          <p:cNvSpPr/>
          <p:nvPr/>
        </p:nvSpPr>
        <p:spPr>
          <a:xfrm>
            <a:off x="-1" y="4887489"/>
            <a:ext cx="3088849" cy="2563565"/>
          </a:xfrm>
          <a:prstGeom prst="rect">
            <a:avLst/>
          </a:prstGeom>
          <a:solidFill>
            <a:srgbClr val="DEEBF7"/>
          </a:solidFill>
          <a:ln w="38100">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a:endParaRPr lang="en-GB" dirty="0"/>
          </a:p>
        </p:txBody>
      </p:sp>
      <p:sp>
        <p:nvSpPr>
          <p:cNvPr id="49" name="Rectangle 48">
            <a:extLst>
              <a:ext uri="{FF2B5EF4-FFF2-40B4-BE49-F238E27FC236}">
                <a16:creationId xmlns:a16="http://schemas.microsoft.com/office/drawing/2014/main" id="{426F014E-E888-7F85-1AED-F00C77062FD0}"/>
              </a:ext>
            </a:extLst>
          </p:cNvPr>
          <p:cNvSpPr/>
          <p:nvPr/>
        </p:nvSpPr>
        <p:spPr>
          <a:xfrm>
            <a:off x="-3308" y="2034953"/>
            <a:ext cx="3127507" cy="2852535"/>
          </a:xfrm>
          <a:prstGeom prst="rect">
            <a:avLst/>
          </a:prstGeom>
          <a:solidFill>
            <a:srgbClr val="DEEBF7"/>
          </a:solidFill>
          <a:ln w="38100">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a:r>
              <a:rPr lang="en-GB" b="1" dirty="0"/>
              <a:t> </a:t>
            </a:r>
            <a:endParaRPr lang="en-GB" dirty="0"/>
          </a:p>
        </p:txBody>
      </p:sp>
      <p:sp>
        <p:nvSpPr>
          <p:cNvPr id="47" name="Rectangle 46">
            <a:extLst>
              <a:ext uri="{FF2B5EF4-FFF2-40B4-BE49-F238E27FC236}">
                <a16:creationId xmlns:a16="http://schemas.microsoft.com/office/drawing/2014/main" id="{51E72130-5AEF-26A9-D372-CE2CF8E6BAAD}"/>
              </a:ext>
            </a:extLst>
          </p:cNvPr>
          <p:cNvSpPr/>
          <p:nvPr/>
        </p:nvSpPr>
        <p:spPr>
          <a:xfrm>
            <a:off x="4673520" y="34676"/>
            <a:ext cx="2173340" cy="5138352"/>
          </a:xfrm>
          <a:prstGeom prst="rect">
            <a:avLst/>
          </a:prstGeom>
          <a:solidFill>
            <a:schemeClr val="accent1">
              <a:lumMod val="40000"/>
              <a:lumOff val="60000"/>
            </a:schemeClr>
          </a:solidFill>
          <a:ln w="38100">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a:r>
              <a:rPr lang="en-GB" b="1" dirty="0"/>
              <a:t> </a:t>
            </a:r>
            <a:endParaRPr lang="en-GB" dirty="0"/>
          </a:p>
        </p:txBody>
      </p:sp>
      <p:sp>
        <p:nvSpPr>
          <p:cNvPr id="14" name="Text Box 11">
            <a:extLst>
              <a:ext uri="{FF2B5EF4-FFF2-40B4-BE49-F238E27FC236}">
                <a16:creationId xmlns:a16="http://schemas.microsoft.com/office/drawing/2014/main" id="{081FA894-F496-0A93-194C-AC9BB5126E37}"/>
              </a:ext>
            </a:extLst>
          </p:cNvPr>
          <p:cNvSpPr txBox="1">
            <a:spLocks noChangeArrowheads="1"/>
          </p:cNvSpPr>
          <p:nvPr/>
        </p:nvSpPr>
        <p:spPr bwMode="auto">
          <a:xfrm>
            <a:off x="553123" y="337512"/>
            <a:ext cx="2452687" cy="366712"/>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algn="ctr" defTabSz="914400" eaLnBrk="0" fontAlgn="base" hangingPunct="0">
              <a:spcBef>
                <a:spcPct val="0"/>
              </a:spcBef>
              <a:spcAft>
                <a:spcPct val="0"/>
              </a:spcAft>
            </a:pPr>
            <a:r>
              <a:rPr lang="en-GB" altLang="en-US" sz="1400" b="1" dirty="0">
                <a:solidFill>
                  <a:srgbClr val="000000"/>
                </a:solidFill>
                <a:latin typeface="+mj-lt"/>
              </a:rPr>
              <a:t>22</a:t>
            </a:r>
            <a:r>
              <a:rPr lang="en-GB" altLang="en-US" sz="1400" b="1" baseline="30000" dirty="0">
                <a:solidFill>
                  <a:srgbClr val="000000"/>
                </a:solidFill>
                <a:latin typeface="+mj-lt"/>
              </a:rPr>
              <a:t>nd</a:t>
            </a:r>
            <a:r>
              <a:rPr lang="en-GB" altLang="en-US" sz="1400" b="1" dirty="0">
                <a:solidFill>
                  <a:srgbClr val="000000"/>
                </a:solidFill>
                <a:latin typeface="+mj-lt"/>
              </a:rPr>
              <a:t> May 2026</a:t>
            </a:r>
            <a:endParaRPr lang="en-US" altLang="en-US" sz="1400" b="1" dirty="0">
              <a:latin typeface="+mj-lt"/>
            </a:endParaRPr>
          </a:p>
        </p:txBody>
      </p:sp>
      <p:pic>
        <p:nvPicPr>
          <p:cNvPr id="2" name="Picture 1" descr="A close up of a logo&#10;&#10;Description automatically generated">
            <a:extLst>
              <a:ext uri="{FF2B5EF4-FFF2-40B4-BE49-F238E27FC236}">
                <a16:creationId xmlns:a16="http://schemas.microsoft.com/office/drawing/2014/main" id="{44DD266E-18FC-725B-3454-B9AAD6DDA6A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294" y="45857"/>
            <a:ext cx="538441" cy="531340"/>
          </a:xfrm>
          <a:prstGeom prst="rect">
            <a:avLst/>
          </a:prstGeom>
        </p:spPr>
      </p:pic>
      <p:pic>
        <p:nvPicPr>
          <p:cNvPr id="6" name="Picture 5" descr="A close up of a logo&#10;&#10;Description automatically generated">
            <a:extLst>
              <a:ext uri="{FF2B5EF4-FFF2-40B4-BE49-F238E27FC236}">
                <a16:creationId xmlns:a16="http://schemas.microsoft.com/office/drawing/2014/main" id="{0F8979C2-36D7-9313-8D39-54018E96374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42316" y="431"/>
            <a:ext cx="632305" cy="632305"/>
          </a:xfrm>
          <a:prstGeom prst="rect">
            <a:avLst/>
          </a:prstGeom>
        </p:spPr>
      </p:pic>
      <p:sp>
        <p:nvSpPr>
          <p:cNvPr id="1029" name="TextBox 1028">
            <a:extLst>
              <a:ext uri="{FF2B5EF4-FFF2-40B4-BE49-F238E27FC236}">
                <a16:creationId xmlns:a16="http://schemas.microsoft.com/office/drawing/2014/main" id="{B2918B14-D1D6-2368-EC5A-4AB95B06E751}"/>
              </a:ext>
            </a:extLst>
          </p:cNvPr>
          <p:cNvSpPr txBox="1"/>
          <p:nvPr/>
        </p:nvSpPr>
        <p:spPr>
          <a:xfrm>
            <a:off x="76099" y="477671"/>
            <a:ext cx="6704557" cy="400110"/>
          </a:xfrm>
          <a:prstGeom prst="rect">
            <a:avLst/>
          </a:prstGeom>
          <a:noFill/>
        </p:spPr>
        <p:txBody>
          <a:bodyPr wrap="square">
            <a:spAutoFit/>
          </a:bodyPr>
          <a:lstStyle/>
          <a:p>
            <a:r>
              <a:rPr lang="en-GB" sz="2000" b="1" kern="1400" dirty="0">
                <a:solidFill>
                  <a:srgbClr val="C00000"/>
                </a:solidFill>
              </a:rPr>
              <a:t>Be Ready, </a:t>
            </a:r>
            <a:r>
              <a:rPr lang="en-GB" sz="2000" b="1" kern="1400" dirty="0">
                <a:solidFill>
                  <a:schemeClr val="accent6">
                    <a:lumMod val="75000"/>
                  </a:schemeClr>
                </a:solidFill>
              </a:rPr>
              <a:t>Be Respectful, </a:t>
            </a:r>
            <a:r>
              <a:rPr lang="en-GB" sz="2000" b="1" kern="1400" dirty="0">
                <a:solidFill>
                  <a:srgbClr val="0070C0"/>
                </a:solidFill>
              </a:rPr>
              <a:t>Be Responsible </a:t>
            </a:r>
            <a:endParaRPr lang="en-GB" sz="2000" dirty="0">
              <a:solidFill>
                <a:srgbClr val="0070C0"/>
              </a:solidFill>
            </a:endParaRPr>
          </a:p>
        </p:txBody>
      </p:sp>
      <p:sp>
        <p:nvSpPr>
          <p:cNvPr id="7" name="TextBox 6">
            <a:extLst>
              <a:ext uri="{FF2B5EF4-FFF2-40B4-BE49-F238E27FC236}">
                <a16:creationId xmlns:a16="http://schemas.microsoft.com/office/drawing/2014/main" id="{B580996D-F233-8D3C-83B7-2487F49FA6A5}"/>
              </a:ext>
            </a:extLst>
          </p:cNvPr>
          <p:cNvSpPr txBox="1"/>
          <p:nvPr/>
        </p:nvSpPr>
        <p:spPr>
          <a:xfrm>
            <a:off x="2411353" y="82868"/>
            <a:ext cx="3360162" cy="461665"/>
          </a:xfrm>
          <a:prstGeom prst="rect">
            <a:avLst/>
          </a:prstGeom>
          <a:noFill/>
        </p:spPr>
        <p:txBody>
          <a:bodyPr wrap="square">
            <a:spAutoFit/>
          </a:bodyPr>
          <a:lstStyle/>
          <a:p>
            <a:r>
              <a:rPr lang="en-US" sz="1200" b="1"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X(Twitter)  – </a:t>
            </a:r>
            <a:r>
              <a:rPr lang="en-US" sz="1200" b="1"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a:t>
            </a:r>
            <a:r>
              <a:rPr lang="en-US" sz="1200" b="1" kern="1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ankermoorfierte</a:t>
            </a:r>
            <a:endParaRPr lang="en-US" sz="1200" b="1"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p>
            <a:r>
              <a:rPr lang="en-US" sz="12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Facebook – </a:t>
            </a:r>
            <a:r>
              <a:rPr lang="en-US" sz="1200" b="1" dirty="0" err="1">
                <a:solidFill>
                  <a:srgbClr val="FF0000"/>
                </a:solidFill>
                <a:latin typeface="Calibri" panose="020F0502020204030204" pitchFamily="34" charset="0"/>
                <a:ea typeface="Calibri" panose="020F0502020204030204" pitchFamily="34" charset="0"/>
                <a:cs typeface="Times New Roman" panose="02020603050405020304" pitchFamily="18" charset="0"/>
              </a:rPr>
              <a:t>Ankermoor</a:t>
            </a:r>
            <a:r>
              <a:rPr lang="en-US" sz="1200" b="1" dirty="0">
                <a:solidFill>
                  <a:srgbClr val="FF0000"/>
                </a:solidFill>
                <a:latin typeface="Calibri" panose="020F0502020204030204" pitchFamily="34" charset="0"/>
                <a:ea typeface="Calibri" panose="020F0502020204030204" pitchFamily="34" charset="0"/>
                <a:cs typeface="Times New Roman" panose="02020603050405020304" pitchFamily="18" charset="0"/>
              </a:rPr>
              <a:t> </a:t>
            </a:r>
            <a:r>
              <a:rPr lang="en-US" sz="1200" b="1" dirty="0" err="1">
                <a:solidFill>
                  <a:srgbClr val="FF0000"/>
                </a:solidFill>
                <a:latin typeface="Calibri" panose="020F0502020204030204" pitchFamily="34" charset="0"/>
                <a:ea typeface="Calibri" panose="020F0502020204030204" pitchFamily="34" charset="0"/>
                <a:cs typeface="Times New Roman" panose="02020603050405020304" pitchFamily="18" charset="0"/>
              </a:rPr>
              <a:t>Fierte</a:t>
            </a:r>
            <a:r>
              <a:rPr lang="en-US" sz="1200" b="1"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 </a:t>
            </a:r>
            <a:endParaRPr lang="en-GB" sz="1200" dirty="0">
              <a:solidFill>
                <a:srgbClr val="FF0000"/>
              </a:solidFill>
            </a:endParaRPr>
          </a:p>
        </p:txBody>
      </p:sp>
      <p:sp>
        <p:nvSpPr>
          <p:cNvPr id="17" name="AutoShape 2">
            <a:extLst>
              <a:ext uri="{FF2B5EF4-FFF2-40B4-BE49-F238E27FC236}">
                <a16:creationId xmlns:a16="http://schemas.microsoft.com/office/drawing/2014/main" id="{313A8657-8D6E-C1C5-CC42-4D1A60573E2E}"/>
              </a:ext>
            </a:extLst>
          </p:cNvPr>
          <p:cNvSpPr>
            <a:spLocks noChangeAspect="1" noChangeArrowheads="1"/>
          </p:cNvSpPr>
          <p:nvPr/>
        </p:nvSpPr>
        <p:spPr bwMode="auto">
          <a:xfrm>
            <a:off x="127000" y="-3908425"/>
            <a:ext cx="3590925" cy="786765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21" name="Picture 20">
            <a:extLst>
              <a:ext uri="{FF2B5EF4-FFF2-40B4-BE49-F238E27FC236}">
                <a16:creationId xmlns:a16="http://schemas.microsoft.com/office/drawing/2014/main" id="{41F86DF5-188A-5A0B-6597-37D070805ED1}"/>
              </a:ext>
            </a:extLst>
          </p:cNvPr>
          <p:cNvPicPr>
            <a:picLocks noChangeAspect="1"/>
          </p:cNvPicPr>
          <p:nvPr/>
        </p:nvPicPr>
        <p:blipFill>
          <a:blip r:embed="rId5"/>
          <a:srcRect t="11879"/>
          <a:stretch>
            <a:fillRect/>
          </a:stretch>
        </p:blipFill>
        <p:spPr>
          <a:xfrm>
            <a:off x="4738044" y="160018"/>
            <a:ext cx="2020091" cy="4792982"/>
          </a:xfrm>
          <a:prstGeom prst="rect">
            <a:avLst/>
          </a:prstGeom>
        </p:spPr>
      </p:pic>
      <p:sp>
        <p:nvSpPr>
          <p:cNvPr id="34" name="AutoShape 8" descr="Image preview">
            <a:extLst>
              <a:ext uri="{FF2B5EF4-FFF2-40B4-BE49-F238E27FC236}">
                <a16:creationId xmlns:a16="http://schemas.microsoft.com/office/drawing/2014/main" id="{3DF48BB1-BF78-A8C8-5B83-5DD2CD643D65}"/>
              </a:ext>
            </a:extLst>
          </p:cNvPr>
          <p:cNvSpPr>
            <a:spLocks noChangeAspect="1" noChangeArrowheads="1"/>
          </p:cNvSpPr>
          <p:nvPr/>
        </p:nvSpPr>
        <p:spPr bwMode="auto">
          <a:xfrm>
            <a:off x="3276600" y="4800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6" name="AutoShape 10" descr="Image preview">
            <a:extLst>
              <a:ext uri="{FF2B5EF4-FFF2-40B4-BE49-F238E27FC236}">
                <a16:creationId xmlns:a16="http://schemas.microsoft.com/office/drawing/2014/main" id="{BF9275C1-5161-D2B2-248C-3CCA8B55A1CF}"/>
              </a:ext>
            </a:extLst>
          </p:cNvPr>
          <p:cNvSpPr>
            <a:spLocks noChangeAspect="1" noChangeArrowheads="1"/>
          </p:cNvSpPr>
          <p:nvPr/>
        </p:nvSpPr>
        <p:spPr bwMode="auto">
          <a:xfrm>
            <a:off x="3429000" y="4953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3" name="Rectangle 12">
            <a:extLst>
              <a:ext uri="{FF2B5EF4-FFF2-40B4-BE49-F238E27FC236}">
                <a16:creationId xmlns:a16="http://schemas.microsoft.com/office/drawing/2014/main" id="{F823C28D-9608-3619-119E-28F2AE83AF4B}"/>
              </a:ext>
            </a:extLst>
          </p:cNvPr>
          <p:cNvSpPr/>
          <p:nvPr/>
        </p:nvSpPr>
        <p:spPr>
          <a:xfrm>
            <a:off x="2917340" y="5119771"/>
            <a:ext cx="3921401" cy="4751552"/>
          </a:xfrm>
          <a:prstGeom prst="rect">
            <a:avLst/>
          </a:prstGeom>
          <a:solidFill>
            <a:srgbClr val="DEEBF7"/>
          </a:solidFill>
          <a:ln w="38100">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a:r>
              <a:rPr lang="en-GB" b="1" dirty="0"/>
              <a:t> </a:t>
            </a:r>
            <a:endParaRPr lang="en-GB" dirty="0"/>
          </a:p>
        </p:txBody>
      </p:sp>
      <p:sp>
        <p:nvSpPr>
          <p:cNvPr id="20" name="Rectangle 19">
            <a:extLst>
              <a:ext uri="{FF2B5EF4-FFF2-40B4-BE49-F238E27FC236}">
                <a16:creationId xmlns:a16="http://schemas.microsoft.com/office/drawing/2014/main" id="{9C529A51-F616-2AB0-F9FE-A3ED4A208939}"/>
              </a:ext>
            </a:extLst>
          </p:cNvPr>
          <p:cNvSpPr/>
          <p:nvPr/>
        </p:nvSpPr>
        <p:spPr>
          <a:xfrm>
            <a:off x="-3307" y="796611"/>
            <a:ext cx="4652625" cy="1235609"/>
          </a:xfrm>
          <a:prstGeom prst="rect">
            <a:avLst/>
          </a:prstGeom>
          <a:solidFill>
            <a:srgbClr val="DEEBF7"/>
          </a:solidFill>
          <a:ln w="38100">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a:r>
              <a:rPr lang="en-GB" b="1" dirty="0"/>
              <a:t> </a:t>
            </a:r>
            <a:endParaRPr lang="en-GB" dirty="0"/>
          </a:p>
        </p:txBody>
      </p:sp>
      <p:sp>
        <p:nvSpPr>
          <p:cNvPr id="38" name="Rectangle 37">
            <a:extLst>
              <a:ext uri="{FF2B5EF4-FFF2-40B4-BE49-F238E27FC236}">
                <a16:creationId xmlns:a16="http://schemas.microsoft.com/office/drawing/2014/main" id="{438EB4DD-67F4-05FC-BB57-F53A97AFF2F7}"/>
              </a:ext>
            </a:extLst>
          </p:cNvPr>
          <p:cNvSpPr/>
          <p:nvPr/>
        </p:nvSpPr>
        <p:spPr>
          <a:xfrm>
            <a:off x="-1" y="7428708"/>
            <a:ext cx="2917339" cy="2431435"/>
          </a:xfrm>
          <a:prstGeom prst="rect">
            <a:avLst/>
          </a:prstGeom>
          <a:solidFill>
            <a:srgbClr val="DEEBF7"/>
          </a:solidFill>
          <a:ln w="38100">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a:endParaRPr lang="en-GB" dirty="0"/>
          </a:p>
        </p:txBody>
      </p:sp>
      <p:sp>
        <p:nvSpPr>
          <p:cNvPr id="43" name="TextBox 42">
            <a:extLst>
              <a:ext uri="{FF2B5EF4-FFF2-40B4-BE49-F238E27FC236}">
                <a16:creationId xmlns:a16="http://schemas.microsoft.com/office/drawing/2014/main" id="{7C5E1D2D-06B6-CCDC-3B90-0238E2D9D0D5}"/>
              </a:ext>
            </a:extLst>
          </p:cNvPr>
          <p:cNvSpPr txBox="1"/>
          <p:nvPr/>
        </p:nvSpPr>
        <p:spPr>
          <a:xfrm>
            <a:off x="319795" y="3314207"/>
            <a:ext cx="2409732" cy="307777"/>
          </a:xfrm>
          <a:prstGeom prst="rect">
            <a:avLst/>
          </a:prstGeom>
          <a:noFill/>
        </p:spPr>
        <p:txBody>
          <a:bodyPr wrap="square">
            <a:spAutoFit/>
          </a:bodyPr>
          <a:lstStyle/>
          <a:p>
            <a:r>
              <a:rPr lang="en-GB" sz="1400" b="1" u="sng" kern="1400" dirty="0">
                <a:solidFill>
                  <a:srgbClr val="002060"/>
                </a:solidFill>
                <a:latin typeface="Aptos" panose="020B0004020202020204" pitchFamily="34" charset="0"/>
              </a:rPr>
              <a:t>What has been happening!</a:t>
            </a:r>
            <a:endParaRPr lang="en-GB" sz="1400" u="sng" dirty="0">
              <a:solidFill>
                <a:srgbClr val="002060"/>
              </a:solidFill>
              <a:latin typeface="Aptos" panose="020B0004020202020204" pitchFamily="34" charset="0"/>
            </a:endParaRPr>
          </a:p>
        </p:txBody>
      </p:sp>
      <p:sp>
        <p:nvSpPr>
          <p:cNvPr id="45" name="Rectangle 44">
            <a:extLst>
              <a:ext uri="{FF2B5EF4-FFF2-40B4-BE49-F238E27FC236}">
                <a16:creationId xmlns:a16="http://schemas.microsoft.com/office/drawing/2014/main" id="{8D2929F6-55D9-E7B1-98AB-F7C5B064616A}"/>
              </a:ext>
            </a:extLst>
          </p:cNvPr>
          <p:cNvSpPr/>
          <p:nvPr/>
        </p:nvSpPr>
        <p:spPr>
          <a:xfrm>
            <a:off x="3076174" y="2601637"/>
            <a:ext cx="1594080" cy="2525899"/>
          </a:xfrm>
          <a:prstGeom prst="rect">
            <a:avLst/>
          </a:prstGeom>
          <a:solidFill>
            <a:srgbClr val="DEEBF7"/>
          </a:solidFill>
          <a:ln w="38100">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a:r>
              <a:rPr lang="en-GB" b="1" dirty="0"/>
              <a:t> </a:t>
            </a:r>
            <a:endParaRPr lang="en-GB" dirty="0"/>
          </a:p>
        </p:txBody>
      </p:sp>
      <p:pic>
        <p:nvPicPr>
          <p:cNvPr id="48" name="Picture 47">
            <a:extLst>
              <a:ext uri="{FF2B5EF4-FFF2-40B4-BE49-F238E27FC236}">
                <a16:creationId xmlns:a16="http://schemas.microsoft.com/office/drawing/2014/main" id="{39551965-E289-111A-3EBA-F550ECB5A4BE}"/>
              </a:ext>
            </a:extLst>
          </p:cNvPr>
          <p:cNvPicPr>
            <a:picLocks noChangeAspect="1"/>
          </p:cNvPicPr>
          <p:nvPr/>
        </p:nvPicPr>
        <p:blipFill>
          <a:blip r:embed="rId6"/>
          <a:stretch>
            <a:fillRect/>
          </a:stretch>
        </p:blipFill>
        <p:spPr>
          <a:xfrm>
            <a:off x="2959211" y="2613971"/>
            <a:ext cx="1773361" cy="2556324"/>
          </a:xfrm>
          <a:prstGeom prst="rect">
            <a:avLst/>
          </a:prstGeom>
        </p:spPr>
      </p:pic>
      <p:pic>
        <p:nvPicPr>
          <p:cNvPr id="2050" name="Picture 2">
            <a:extLst>
              <a:ext uri="{FF2B5EF4-FFF2-40B4-BE49-F238E27FC236}">
                <a16:creationId xmlns:a16="http://schemas.microsoft.com/office/drawing/2014/main" id="{94254B98-9C7C-9722-4157-ED568E9EAE4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971885" y="5511121"/>
            <a:ext cx="1119549" cy="636844"/>
          </a:xfrm>
          <a:prstGeom prst="rect">
            <a:avLst/>
          </a:prstGeom>
          <a:noFill/>
          <a:extLst>
            <a:ext uri="{909E8E84-426E-40DD-AFC4-6F175D3DCCD1}">
              <a14:hiddenFill xmlns:a14="http://schemas.microsoft.com/office/drawing/2010/main">
                <a:solidFill>
                  <a:srgbClr val="FFFFFF"/>
                </a:solidFill>
              </a14:hiddenFill>
            </a:ext>
          </a:extLst>
        </p:spPr>
      </p:pic>
      <p:pic>
        <p:nvPicPr>
          <p:cNvPr id="2051" name="Picture 3">
            <a:extLst>
              <a:ext uri="{FF2B5EF4-FFF2-40B4-BE49-F238E27FC236}">
                <a16:creationId xmlns:a16="http://schemas.microsoft.com/office/drawing/2014/main" id="{577D5C99-E797-61A4-9DC1-11DB2D7E493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091156" y="6095581"/>
            <a:ext cx="675663" cy="969429"/>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a:extLst>
              <a:ext uri="{FF2B5EF4-FFF2-40B4-BE49-F238E27FC236}">
                <a16:creationId xmlns:a16="http://schemas.microsoft.com/office/drawing/2014/main" id="{AC5B6098-35EB-3147-EC71-D58ABDAB38DB}"/>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644105" y="8537964"/>
            <a:ext cx="1143000" cy="762000"/>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24D801C0-1FAB-B4C1-1705-AC1FEDF35250}"/>
              </a:ext>
            </a:extLst>
          </p:cNvPr>
          <p:cNvSpPr txBox="1"/>
          <p:nvPr/>
        </p:nvSpPr>
        <p:spPr>
          <a:xfrm>
            <a:off x="2632872" y="5088860"/>
            <a:ext cx="3577276" cy="307777"/>
          </a:xfrm>
          <a:prstGeom prst="rect">
            <a:avLst/>
          </a:prstGeom>
          <a:noFill/>
        </p:spPr>
        <p:txBody>
          <a:bodyPr wrap="square">
            <a:spAutoFit/>
          </a:bodyPr>
          <a:lstStyle/>
          <a:p>
            <a:pPr algn="ctr"/>
            <a:r>
              <a:rPr lang="en-GB" sz="1400" b="1" u="sng" kern="1400" dirty="0">
                <a:solidFill>
                  <a:srgbClr val="002060"/>
                </a:solidFill>
                <a:latin typeface="Aptos" panose="020B0004020202020204" pitchFamily="34" charset="0"/>
              </a:rPr>
              <a:t>Half Term Activities</a:t>
            </a:r>
            <a:endParaRPr lang="en-GB" sz="1400" b="1" u="sng" dirty="0">
              <a:solidFill>
                <a:srgbClr val="002060"/>
              </a:solidFill>
              <a:latin typeface="Aptos" panose="020B0004020202020204" pitchFamily="34" charset="0"/>
            </a:endParaRPr>
          </a:p>
        </p:txBody>
      </p:sp>
      <p:sp>
        <p:nvSpPr>
          <p:cNvPr id="15" name="TextBox 14">
            <a:extLst>
              <a:ext uri="{FF2B5EF4-FFF2-40B4-BE49-F238E27FC236}">
                <a16:creationId xmlns:a16="http://schemas.microsoft.com/office/drawing/2014/main" id="{08F1D4B2-F124-7B0A-FC44-C7EB89427294}"/>
              </a:ext>
            </a:extLst>
          </p:cNvPr>
          <p:cNvSpPr txBox="1"/>
          <p:nvPr/>
        </p:nvSpPr>
        <p:spPr>
          <a:xfrm>
            <a:off x="2909221" y="5316849"/>
            <a:ext cx="1868026" cy="215444"/>
          </a:xfrm>
          <a:prstGeom prst="rect">
            <a:avLst/>
          </a:prstGeom>
          <a:noFill/>
        </p:spPr>
        <p:txBody>
          <a:bodyPr wrap="square">
            <a:spAutoFit/>
          </a:bodyPr>
          <a:lstStyle/>
          <a:p>
            <a:r>
              <a:rPr lang="en-GB" sz="800" b="1" dirty="0">
                <a:solidFill>
                  <a:srgbClr val="C00000"/>
                </a:solidFill>
                <a:latin typeface="Aptos" panose="020B0004020202020204" pitchFamily="34" charset="0"/>
              </a:rPr>
              <a:t>Free new Staffy Trail</a:t>
            </a:r>
            <a:endParaRPr lang="en-GB" sz="800" dirty="0">
              <a:solidFill>
                <a:srgbClr val="C00000"/>
              </a:solidFill>
            </a:endParaRPr>
          </a:p>
        </p:txBody>
      </p:sp>
      <p:sp>
        <p:nvSpPr>
          <p:cNvPr id="18" name="TextBox 17">
            <a:extLst>
              <a:ext uri="{FF2B5EF4-FFF2-40B4-BE49-F238E27FC236}">
                <a16:creationId xmlns:a16="http://schemas.microsoft.com/office/drawing/2014/main" id="{D55FBF4C-95EF-D624-A746-F0FC2BD8D3CA}"/>
              </a:ext>
            </a:extLst>
          </p:cNvPr>
          <p:cNvSpPr txBox="1"/>
          <p:nvPr/>
        </p:nvSpPr>
        <p:spPr>
          <a:xfrm>
            <a:off x="4145979" y="5294307"/>
            <a:ext cx="2803461" cy="1077218"/>
          </a:xfrm>
          <a:prstGeom prst="rect">
            <a:avLst/>
          </a:prstGeom>
          <a:noFill/>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800" b="0" i="1" u="none" strike="noStrike" cap="none" normalizeH="0" baseline="0" dirty="0">
                <a:ln>
                  <a:noFill/>
                </a:ln>
                <a:solidFill>
                  <a:srgbClr val="002060"/>
                </a:solidFill>
                <a:effectLst/>
                <a:latin typeface="Aptos" panose="020B0004020202020204" pitchFamily="34" charset="0"/>
              </a:rPr>
              <a:t>#FollowStaffy</a:t>
            </a:r>
            <a:r>
              <a:rPr kumimoji="0" lang="en-US" altLang="en-US" sz="800" b="0" i="0" u="none" strike="noStrike" cap="none" normalizeH="0" baseline="0" dirty="0">
                <a:ln>
                  <a:noFill/>
                </a:ln>
                <a:solidFill>
                  <a:srgbClr val="002060"/>
                </a:solidFill>
                <a:effectLst/>
                <a:latin typeface="Aptos" panose="020B0004020202020204" pitchFamily="34" charset="0"/>
              </a:rPr>
              <a:t> along the Staffy Trail in</a:t>
            </a:r>
            <a:r>
              <a:rPr lang="en-US" altLang="en-US" sz="800" dirty="0">
                <a:solidFill>
                  <a:srgbClr val="002060"/>
                </a:solidFill>
                <a:latin typeface="Aptos" panose="020B0004020202020204" pitchFamily="34" charset="0"/>
              </a:rPr>
              <a:t> </a:t>
            </a:r>
            <a:r>
              <a:rPr kumimoji="0" lang="en-US" altLang="en-US" sz="800" b="0" i="0" u="none" strike="noStrike" cap="none" normalizeH="0" baseline="0" dirty="0">
                <a:ln>
                  <a:noFill/>
                </a:ln>
                <a:solidFill>
                  <a:srgbClr val="002060"/>
                </a:solidFill>
                <a:effectLst/>
                <a:latin typeface="Aptos" panose="020B0004020202020204" pitchFamily="34" charset="0"/>
              </a:rPr>
              <a:t>Tamworth</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800" b="0" i="0" u="none" strike="noStrike" cap="none" normalizeH="0" baseline="0" dirty="0">
                <a:ln>
                  <a:noFill/>
                </a:ln>
                <a:solidFill>
                  <a:srgbClr val="002060"/>
                </a:solidFill>
                <a:effectLst/>
                <a:latin typeface="Aptos" panose="020B0004020202020204" pitchFamily="34" charset="0"/>
              </a:rPr>
              <a:t>Explore Tamworth town </a:t>
            </a:r>
            <a:r>
              <a:rPr kumimoji="0" lang="en-US" altLang="en-US" sz="800" b="0" i="0" u="none" strike="noStrike" cap="none" normalizeH="0" baseline="0" dirty="0" err="1">
                <a:ln>
                  <a:noFill/>
                </a:ln>
                <a:solidFill>
                  <a:srgbClr val="002060"/>
                </a:solidFill>
                <a:effectLst/>
                <a:latin typeface="Aptos" panose="020B0004020202020204" pitchFamily="34" charset="0"/>
              </a:rPr>
              <a:t>centre</a:t>
            </a:r>
            <a:r>
              <a:rPr kumimoji="0" lang="en-US" altLang="en-US" sz="800" b="0" i="0" u="none" strike="noStrike" cap="none" normalizeH="0" baseline="0" dirty="0">
                <a:ln>
                  <a:noFill/>
                </a:ln>
                <a:solidFill>
                  <a:srgbClr val="002060"/>
                </a:solidFill>
                <a:effectLst/>
                <a:latin typeface="Aptos" panose="020B0004020202020204" pitchFamily="34" charset="0"/>
              </a:rPr>
              <a:t> and visit 3 amazing Staffy sculptures along the way. Download the Staffy Trail App to unlock discounts and prizes or pick up a printed map from Tamworth library (or any Staffordshire library).</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800" b="0" i="0" u="none" strike="noStrike" cap="none" normalizeH="0" baseline="0" dirty="0">
                <a:ln>
                  <a:noFill/>
                </a:ln>
                <a:solidFill>
                  <a:srgbClr val="002060"/>
                </a:solidFill>
                <a:effectLst/>
                <a:latin typeface="Aptos" panose="020B0004020202020204" pitchFamily="34" charset="0"/>
              </a:rPr>
              <a:t>It takes about 1-1½ hours to walk and is accessible for people with most abilities.</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800" b="0" i="0" u="none" strike="noStrike" cap="none" normalizeH="0" baseline="0" dirty="0">
                <a:ln>
                  <a:noFill/>
                </a:ln>
                <a:solidFill>
                  <a:srgbClr val="002060"/>
                </a:solidFill>
                <a:effectLst/>
                <a:latin typeface="Aptos" panose="020B0004020202020204" pitchFamily="34" charset="0"/>
              </a:rPr>
              <a:t>More info: </a:t>
            </a:r>
            <a:r>
              <a:rPr kumimoji="0" lang="en-US" altLang="en-US" sz="800" b="0" i="0" u="sng" strike="noStrike" cap="none" normalizeH="0" baseline="0" dirty="0">
                <a:ln>
                  <a:noFill/>
                </a:ln>
                <a:solidFill>
                  <a:srgbClr val="0563C1"/>
                </a:solidFill>
                <a:effectLst/>
                <a:latin typeface="Aptos" panose="020B0004020202020204" pitchFamily="34" charset="0"/>
                <a:hlinkClick r:id="rId10">
                  <a:extLst>
                    <a:ext uri="{A12FA001-AC4F-418D-AE19-62706E023703}">
                      <ahyp:hlinkClr xmlns:ahyp="http://schemas.microsoft.com/office/drawing/2018/hyperlinkcolor" val="tx"/>
                    </a:ext>
                  </a:extLst>
                </a:hlinkClick>
              </a:rPr>
              <a:t>The Staffy Trail - Tamworth </a:t>
            </a:r>
            <a:r>
              <a:rPr kumimoji="0" lang="en-US" altLang="en-US" sz="800" b="0" i="0" u="sng" strike="noStrike" cap="none" normalizeH="0" baseline="0" dirty="0">
                <a:ln>
                  <a:noFill/>
                </a:ln>
                <a:solidFill>
                  <a:srgbClr val="002060"/>
                </a:solidFill>
                <a:effectLst/>
                <a:latin typeface="Aptos" panose="020B0004020202020204" pitchFamily="34" charset="0"/>
                <a:hlinkClick r:id="rId10">
                  <a:extLst>
                    <a:ext uri="{A12FA001-AC4F-418D-AE19-62706E023703}">
                      <ahyp:hlinkClr xmlns:ahyp="http://schemas.microsoft.com/office/drawing/2018/hyperlinkcolor" val="tx"/>
                    </a:ext>
                  </a:extLst>
                </a:hlinkClick>
              </a:rPr>
              <a:t>–</a:t>
            </a:r>
            <a:endParaRPr kumimoji="0" lang="en-US" altLang="en-US" sz="800" b="0" i="0" u="none" strike="noStrike" cap="none" normalizeH="0" baseline="0" dirty="0">
              <a:ln>
                <a:noFill/>
              </a:ln>
              <a:solidFill>
                <a:srgbClr val="002060"/>
              </a:solidFill>
              <a:effectLst/>
              <a:latin typeface="Aptos" panose="020B0004020202020204" pitchFamily="34" charset="0"/>
            </a:endParaRPr>
          </a:p>
        </p:txBody>
      </p:sp>
      <p:sp>
        <p:nvSpPr>
          <p:cNvPr id="24" name="TextBox 23">
            <a:extLst>
              <a:ext uri="{FF2B5EF4-FFF2-40B4-BE49-F238E27FC236}">
                <a16:creationId xmlns:a16="http://schemas.microsoft.com/office/drawing/2014/main" id="{92521CB4-F1EB-E87C-F8B0-B0B06856CCA3}"/>
              </a:ext>
            </a:extLst>
          </p:cNvPr>
          <p:cNvSpPr txBox="1"/>
          <p:nvPr/>
        </p:nvSpPr>
        <p:spPr>
          <a:xfrm>
            <a:off x="2877664" y="6328256"/>
            <a:ext cx="2933615" cy="215444"/>
          </a:xfrm>
          <a:prstGeom prst="rect">
            <a:avLst/>
          </a:prstGeom>
          <a:noFill/>
        </p:spPr>
        <p:txBody>
          <a:bodyPr wrap="square">
            <a:spAutoFit/>
          </a:bodyPr>
          <a:lstStyle/>
          <a:p>
            <a:r>
              <a:rPr lang="en-GB" sz="800" b="1" dirty="0">
                <a:solidFill>
                  <a:srgbClr val="C00000"/>
                </a:solidFill>
                <a:latin typeface="Aptos" panose="020B0004020202020204" pitchFamily="34" charset="0"/>
              </a:rPr>
              <a:t>Free May half-term Flower Making Workshops</a:t>
            </a:r>
            <a:endParaRPr lang="en-GB" sz="800" dirty="0">
              <a:solidFill>
                <a:srgbClr val="C00000"/>
              </a:solidFill>
            </a:endParaRPr>
          </a:p>
        </p:txBody>
      </p:sp>
      <p:sp>
        <p:nvSpPr>
          <p:cNvPr id="26" name="TextBox 25">
            <a:extLst>
              <a:ext uri="{FF2B5EF4-FFF2-40B4-BE49-F238E27FC236}">
                <a16:creationId xmlns:a16="http://schemas.microsoft.com/office/drawing/2014/main" id="{3436297D-0805-A76B-6F24-2FB61E94920B}"/>
              </a:ext>
            </a:extLst>
          </p:cNvPr>
          <p:cNvSpPr txBox="1"/>
          <p:nvPr/>
        </p:nvSpPr>
        <p:spPr>
          <a:xfrm>
            <a:off x="2899456" y="6463912"/>
            <a:ext cx="3493724" cy="2185214"/>
          </a:xfrm>
          <a:prstGeom prst="rect">
            <a:avLst/>
          </a:prstGeom>
          <a:noFill/>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800" b="0" i="0" u="none" strike="noStrike" cap="none" normalizeH="0" baseline="0" dirty="0">
                <a:ln>
                  <a:noFill/>
                </a:ln>
                <a:solidFill>
                  <a:srgbClr val="002060"/>
                </a:solidFill>
                <a:effectLst/>
                <a:latin typeface="Aptos" panose="020B0004020202020204" pitchFamily="34" charset="0"/>
              </a:rPr>
              <a:t>Residents, families, schools and community groups are invited to take </a:t>
            </a:r>
            <a:br>
              <a:rPr kumimoji="0" lang="en-US" altLang="en-US" sz="800" b="0" i="0" u="none" strike="noStrike" cap="none" normalizeH="0" baseline="0" dirty="0">
                <a:ln>
                  <a:noFill/>
                </a:ln>
                <a:solidFill>
                  <a:srgbClr val="002060"/>
                </a:solidFill>
                <a:effectLst/>
                <a:latin typeface="Aptos" panose="020B0004020202020204" pitchFamily="34" charset="0"/>
              </a:rPr>
            </a:br>
            <a:r>
              <a:rPr kumimoji="0" lang="en-US" altLang="en-US" sz="800" b="0" i="0" u="none" strike="noStrike" cap="none" normalizeH="0" baseline="0" dirty="0">
                <a:ln>
                  <a:noFill/>
                </a:ln>
                <a:solidFill>
                  <a:srgbClr val="002060"/>
                </a:solidFill>
                <a:effectLst/>
                <a:latin typeface="Aptos" panose="020B0004020202020204" pitchFamily="34" charset="0"/>
              </a:rPr>
              <a:t>part in an exciting and creative project this summer to transform </a:t>
            </a:r>
            <a:br>
              <a:rPr kumimoji="0" lang="en-US" altLang="en-US" sz="800" b="0" i="0" u="none" strike="noStrike" cap="none" normalizeH="0" baseline="0" dirty="0">
                <a:ln>
                  <a:noFill/>
                </a:ln>
                <a:solidFill>
                  <a:srgbClr val="002060"/>
                </a:solidFill>
                <a:effectLst/>
                <a:latin typeface="Aptos" panose="020B0004020202020204" pitchFamily="34" charset="0"/>
              </a:rPr>
            </a:br>
            <a:r>
              <a:rPr kumimoji="0" lang="en-US" altLang="en-US" sz="800" b="0" i="0" u="none" strike="noStrike" cap="none" normalizeH="0" baseline="0" dirty="0">
                <a:ln>
                  <a:noFill/>
                </a:ln>
                <a:solidFill>
                  <a:srgbClr val="002060"/>
                </a:solidFill>
                <a:effectLst/>
                <a:latin typeface="Aptos" panose="020B0004020202020204" pitchFamily="34" charset="0"/>
              </a:rPr>
              <a:t>Tamworth Castle into a breathtaking ‘Flower Castle.’ As part of the Tamworth Flower Festival, taking place from 23 to 26 July, the exterior </a:t>
            </a:r>
            <a:br>
              <a:rPr kumimoji="0" lang="en-US" altLang="en-US" sz="800" b="0" i="0" u="none" strike="noStrike" cap="none" normalizeH="0" baseline="0" dirty="0">
                <a:ln>
                  <a:noFill/>
                </a:ln>
                <a:solidFill>
                  <a:srgbClr val="002060"/>
                </a:solidFill>
                <a:effectLst/>
                <a:latin typeface="Aptos" panose="020B0004020202020204" pitchFamily="34" charset="0"/>
              </a:rPr>
            </a:br>
            <a:r>
              <a:rPr kumimoji="0" lang="en-US" altLang="en-US" sz="800" b="0" i="0" u="none" strike="noStrike" cap="none" normalizeH="0" baseline="0" dirty="0">
                <a:ln>
                  <a:noFill/>
                </a:ln>
                <a:solidFill>
                  <a:srgbClr val="002060"/>
                </a:solidFill>
                <a:effectLst/>
                <a:latin typeface="Aptos" panose="020B0004020202020204" pitchFamily="34" charset="0"/>
              </a:rPr>
              <a:t>of Tamworth Castle will be decorated with hundreds of handmade </a:t>
            </a:r>
            <a:br>
              <a:rPr kumimoji="0" lang="en-US" altLang="en-US" sz="800" b="0" i="0" u="none" strike="noStrike" cap="none" normalizeH="0" baseline="0" dirty="0">
                <a:ln>
                  <a:noFill/>
                </a:ln>
                <a:solidFill>
                  <a:srgbClr val="002060"/>
                </a:solidFill>
                <a:effectLst/>
                <a:latin typeface="Aptos" panose="020B0004020202020204" pitchFamily="34" charset="0"/>
              </a:rPr>
            </a:br>
            <a:r>
              <a:rPr kumimoji="0" lang="en-US" altLang="en-US" sz="800" b="0" i="0" u="none" strike="noStrike" cap="none" normalizeH="0" baseline="0" dirty="0">
                <a:ln>
                  <a:noFill/>
                </a:ln>
                <a:solidFill>
                  <a:srgbClr val="002060"/>
                </a:solidFill>
                <a:effectLst/>
                <a:latin typeface="Aptos" panose="020B0004020202020204" pitchFamily="34" charset="0"/>
              </a:rPr>
              <a:t>fabric, knitted and crocheted flowers, all created by the local community. Join us at the Castle Stables at Holloway, for a free drop-in workshop.</a:t>
            </a:r>
            <a:br>
              <a:rPr kumimoji="0" lang="en-US" altLang="en-US" sz="800" b="0" i="0" u="none" strike="noStrike" cap="none" normalizeH="0" baseline="0" dirty="0">
                <a:ln>
                  <a:noFill/>
                </a:ln>
                <a:solidFill>
                  <a:srgbClr val="002060"/>
                </a:solidFill>
                <a:effectLst/>
                <a:latin typeface="Aptos" panose="020B0004020202020204" pitchFamily="34" charset="0"/>
              </a:rPr>
            </a:br>
            <a:r>
              <a:rPr kumimoji="0" lang="en-US" altLang="en-US" sz="800" b="0" i="0" u="none" strike="noStrike" cap="none" normalizeH="0" baseline="0" dirty="0">
                <a:ln>
                  <a:noFill/>
                </a:ln>
                <a:solidFill>
                  <a:srgbClr val="002060"/>
                </a:solidFill>
                <a:effectLst/>
                <a:latin typeface="Aptos" panose="020B0004020202020204" pitchFamily="34" charset="0"/>
              </a:rPr>
              <a:t>Workshop Dates:</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800" b="1" i="0" u="none" strike="noStrike" cap="none" normalizeH="0" baseline="0" dirty="0">
                <a:ln>
                  <a:noFill/>
                </a:ln>
                <a:solidFill>
                  <a:srgbClr val="002060"/>
                </a:solidFill>
                <a:effectLst/>
                <a:latin typeface="Aptos" panose="020B0004020202020204" pitchFamily="34" charset="0"/>
              </a:rPr>
              <a:t>Thursday 28 May, 10:30am–2:00pm – Debbie Murphy</a:t>
            </a:r>
            <a:br>
              <a:rPr kumimoji="0" lang="en-US" altLang="en-US" sz="800" b="1" i="0" u="none" strike="noStrike" cap="none" normalizeH="0" baseline="0" dirty="0">
                <a:ln>
                  <a:noFill/>
                </a:ln>
                <a:solidFill>
                  <a:srgbClr val="002060"/>
                </a:solidFill>
                <a:effectLst/>
                <a:latin typeface="Aptos" panose="020B0004020202020204" pitchFamily="34" charset="0"/>
              </a:rPr>
            </a:br>
            <a:r>
              <a:rPr kumimoji="0" lang="en-US" altLang="en-US" sz="800" b="1" i="0" u="none" strike="noStrike" cap="none" normalizeH="0" baseline="0" dirty="0">
                <a:ln>
                  <a:noFill/>
                </a:ln>
                <a:solidFill>
                  <a:srgbClr val="002060"/>
                </a:solidFill>
                <a:effectLst/>
                <a:latin typeface="Aptos" panose="020B0004020202020204" pitchFamily="34" charset="0"/>
              </a:rPr>
              <a:t>Friday 29 May, 10:30am–2:00pm – Sarah Baxter</a:t>
            </a:r>
            <a:br>
              <a:rPr kumimoji="0" lang="en-US" altLang="en-US" sz="800" b="1" i="0" u="none" strike="noStrike" cap="none" normalizeH="0" baseline="0" dirty="0">
                <a:ln>
                  <a:noFill/>
                </a:ln>
                <a:solidFill>
                  <a:srgbClr val="002060"/>
                </a:solidFill>
                <a:effectLst/>
                <a:latin typeface="Aptos" panose="020B0004020202020204" pitchFamily="34" charset="0"/>
              </a:rPr>
            </a:br>
            <a:r>
              <a:rPr kumimoji="0" lang="en-US" altLang="en-US" sz="800" b="1" i="0" u="none" strike="noStrike" cap="none" normalizeH="0" baseline="0" dirty="0">
                <a:ln>
                  <a:noFill/>
                </a:ln>
                <a:solidFill>
                  <a:srgbClr val="002060"/>
                </a:solidFill>
                <a:effectLst/>
                <a:latin typeface="Aptos" panose="020B0004020202020204" pitchFamily="34" charset="0"/>
              </a:rPr>
              <a:t>Saturday 30 May, 10:30am–2:00pm – Debbie Murphy</a:t>
            </a:r>
            <a:endParaRPr kumimoji="0" lang="en-US" altLang="en-US" sz="800" b="0" i="0" u="none" strike="noStrike" cap="none" normalizeH="0" baseline="0" dirty="0">
              <a:ln>
                <a:noFill/>
              </a:ln>
              <a:solidFill>
                <a:srgbClr val="002060"/>
              </a:solidFill>
              <a:effectLst/>
              <a:latin typeface="Aptos" panose="020B00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800" b="0" i="0" u="none" strike="noStrike" cap="none" normalizeH="0" baseline="0" dirty="0">
                <a:ln>
                  <a:noFill/>
                </a:ln>
                <a:solidFill>
                  <a:srgbClr val="002060"/>
                </a:solidFill>
                <a:effectLst/>
                <a:latin typeface="Aptos" panose="020B0004020202020204" pitchFamily="34" charset="0"/>
              </a:rPr>
              <a:t>* Free, drop-in (no booking required – first come, first served)</a:t>
            </a:r>
            <a:br>
              <a:rPr kumimoji="0" lang="en-US" altLang="en-US" sz="800" b="0" i="0" u="none" strike="noStrike" cap="none" normalizeH="0" baseline="0" dirty="0">
                <a:ln>
                  <a:noFill/>
                </a:ln>
                <a:solidFill>
                  <a:srgbClr val="002060"/>
                </a:solidFill>
                <a:effectLst/>
                <a:latin typeface="Aptos" panose="020B0004020202020204" pitchFamily="34" charset="0"/>
              </a:rPr>
            </a:br>
            <a:r>
              <a:rPr kumimoji="0" lang="en-US" altLang="en-US" sz="800" b="0" i="0" u="none" strike="noStrike" cap="none" normalizeH="0" baseline="0" dirty="0">
                <a:ln>
                  <a:noFill/>
                </a:ln>
                <a:solidFill>
                  <a:srgbClr val="002060"/>
                </a:solidFill>
                <a:effectLst/>
                <a:latin typeface="Aptos" panose="020B0004020202020204" pitchFamily="34" charset="0"/>
              </a:rPr>
              <a:t>* Suitable for children (6+), adults and families</a:t>
            </a:r>
            <a:br>
              <a:rPr kumimoji="0" lang="en-US" altLang="en-US" sz="800" b="0" i="0" u="none" strike="noStrike" cap="none" normalizeH="0" baseline="0" dirty="0">
                <a:ln>
                  <a:noFill/>
                </a:ln>
                <a:solidFill>
                  <a:srgbClr val="002060"/>
                </a:solidFill>
                <a:effectLst/>
                <a:latin typeface="Aptos" panose="020B0004020202020204" pitchFamily="34" charset="0"/>
              </a:rPr>
            </a:br>
            <a:r>
              <a:rPr kumimoji="0" lang="en-US" altLang="en-US" sz="800" b="0" i="0" u="none" strike="noStrike" cap="none" normalizeH="0" baseline="0" dirty="0">
                <a:ln>
                  <a:noFill/>
                </a:ln>
                <a:solidFill>
                  <a:srgbClr val="002060"/>
                </a:solidFill>
                <a:effectLst/>
                <a:latin typeface="Aptos" panose="020B0004020202020204" pitchFamily="34" charset="0"/>
              </a:rPr>
              <a:t>* Children must be supervised by a responsible adult</a:t>
            </a:r>
            <a:br>
              <a:rPr kumimoji="0" lang="en-US" altLang="en-US" sz="800" b="0" i="0" u="none" strike="noStrike" cap="none" normalizeH="0" baseline="0" dirty="0">
                <a:ln>
                  <a:noFill/>
                </a:ln>
                <a:solidFill>
                  <a:srgbClr val="002060"/>
                </a:solidFill>
                <a:effectLst/>
                <a:latin typeface="Aptos" panose="020B0004020202020204" pitchFamily="34" charset="0"/>
              </a:rPr>
            </a:br>
            <a:r>
              <a:rPr kumimoji="0" lang="en-US" altLang="en-US" sz="800" b="0" i="0" u="none" strike="noStrike" cap="none" normalizeH="0" baseline="0" dirty="0">
                <a:ln>
                  <a:noFill/>
                </a:ln>
                <a:solidFill>
                  <a:srgbClr val="002060"/>
                </a:solidFill>
                <a:effectLst/>
                <a:latin typeface="Aptos" panose="020B0004020202020204" pitchFamily="34" charset="0"/>
              </a:rPr>
              <a:t>* A range of simple flower-making techniques available</a:t>
            </a:r>
            <a:br>
              <a:rPr kumimoji="0" lang="en-US" altLang="en-US" sz="800" b="0" i="0" u="none" strike="noStrike" cap="none" normalizeH="0" baseline="0" dirty="0">
                <a:ln>
                  <a:noFill/>
                </a:ln>
                <a:solidFill>
                  <a:srgbClr val="002060"/>
                </a:solidFill>
                <a:effectLst/>
                <a:latin typeface="Aptos" panose="020B0004020202020204" pitchFamily="34" charset="0"/>
              </a:rPr>
            </a:br>
            <a:r>
              <a:rPr kumimoji="0" lang="en-US" altLang="en-US" sz="800" b="0" i="0" u="none" strike="noStrike" cap="none" normalizeH="0" baseline="0" dirty="0">
                <a:ln>
                  <a:noFill/>
                </a:ln>
                <a:solidFill>
                  <a:srgbClr val="002060"/>
                </a:solidFill>
                <a:effectLst/>
                <a:latin typeface="Aptos" panose="020B0004020202020204" pitchFamily="34" charset="0"/>
              </a:rPr>
              <a:t>* All flowers made will be kept by the castle and included in the installation</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800" b="0" i="0" u="none" strike="noStrike" cap="none" normalizeH="0" baseline="0" dirty="0">
                <a:ln>
                  <a:noFill/>
                </a:ln>
                <a:solidFill>
                  <a:srgbClr val="002060"/>
                </a:solidFill>
                <a:effectLst/>
                <a:latin typeface="Aptos" panose="020B0004020202020204" pitchFamily="34" charset="0"/>
              </a:rPr>
              <a:t>Location: Castle Stables (near the Castle car park, B79 7ND)</a:t>
            </a:r>
          </a:p>
        </p:txBody>
      </p:sp>
      <p:sp>
        <p:nvSpPr>
          <p:cNvPr id="27" name="TextBox 26">
            <a:extLst>
              <a:ext uri="{FF2B5EF4-FFF2-40B4-BE49-F238E27FC236}">
                <a16:creationId xmlns:a16="http://schemas.microsoft.com/office/drawing/2014/main" id="{BC99BCAA-A2CB-CABB-6340-37106FF32A32}"/>
              </a:ext>
            </a:extLst>
          </p:cNvPr>
          <p:cNvSpPr txBox="1"/>
          <p:nvPr/>
        </p:nvSpPr>
        <p:spPr>
          <a:xfrm>
            <a:off x="2891337" y="8582954"/>
            <a:ext cx="2933615" cy="215444"/>
          </a:xfrm>
          <a:prstGeom prst="rect">
            <a:avLst/>
          </a:prstGeom>
          <a:noFill/>
        </p:spPr>
        <p:txBody>
          <a:bodyPr wrap="square">
            <a:spAutoFit/>
          </a:bodyPr>
          <a:lstStyle/>
          <a:p>
            <a:r>
              <a:rPr lang="en-GB" sz="800" b="1" dirty="0">
                <a:solidFill>
                  <a:srgbClr val="C00000"/>
                </a:solidFill>
                <a:latin typeface="Aptos" panose="020B0004020202020204" pitchFamily="34" charset="0"/>
              </a:rPr>
              <a:t>K-Pop Fever</a:t>
            </a:r>
            <a:endParaRPr lang="en-GB" sz="800" dirty="0">
              <a:solidFill>
                <a:srgbClr val="C00000"/>
              </a:solidFill>
            </a:endParaRPr>
          </a:p>
        </p:txBody>
      </p:sp>
      <p:sp>
        <p:nvSpPr>
          <p:cNvPr id="29" name="TextBox 28">
            <a:extLst>
              <a:ext uri="{FF2B5EF4-FFF2-40B4-BE49-F238E27FC236}">
                <a16:creationId xmlns:a16="http://schemas.microsoft.com/office/drawing/2014/main" id="{ED786754-1885-EEF3-4CEC-AC12091D808D}"/>
              </a:ext>
            </a:extLst>
          </p:cNvPr>
          <p:cNvSpPr txBox="1"/>
          <p:nvPr/>
        </p:nvSpPr>
        <p:spPr>
          <a:xfrm>
            <a:off x="2884629" y="8706998"/>
            <a:ext cx="2759476" cy="707886"/>
          </a:xfrm>
          <a:prstGeom prst="rect">
            <a:avLst/>
          </a:prstGeom>
          <a:noFill/>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800" b="0" i="0" u="none" strike="noStrike" cap="none" normalizeH="0" baseline="0" dirty="0">
                <a:ln>
                  <a:noFill/>
                </a:ln>
                <a:solidFill>
                  <a:srgbClr val="002060"/>
                </a:solidFill>
                <a:effectLst/>
                <a:latin typeface="Aptos" panose="020B0004020202020204" pitchFamily="34" charset="0"/>
              </a:rPr>
              <a:t>Wednesday 27th May 2026</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800" b="0" i="0" u="none" strike="noStrike" cap="none" normalizeH="0" baseline="0" dirty="0">
                <a:ln>
                  <a:noFill/>
                </a:ln>
                <a:solidFill>
                  <a:srgbClr val="002060"/>
                </a:solidFill>
                <a:effectLst/>
                <a:latin typeface="Aptos" panose="020B0004020202020204" pitchFamily="34" charset="0"/>
              </a:rPr>
              <a:t>Bringing the unstoppable energy, dazzling choreography, and iconic style of the world’s biggest music phenomenon, this spectacular tribute show celebrates the global K-pop explosion like never before.</a:t>
            </a:r>
          </a:p>
        </p:txBody>
      </p:sp>
      <p:sp>
        <p:nvSpPr>
          <p:cNvPr id="31" name="TextBox 30">
            <a:extLst>
              <a:ext uri="{FF2B5EF4-FFF2-40B4-BE49-F238E27FC236}">
                <a16:creationId xmlns:a16="http://schemas.microsoft.com/office/drawing/2014/main" id="{87F43348-B092-7B5D-4C43-DF079D13F6C8}"/>
              </a:ext>
            </a:extLst>
          </p:cNvPr>
          <p:cNvSpPr txBox="1"/>
          <p:nvPr/>
        </p:nvSpPr>
        <p:spPr>
          <a:xfrm>
            <a:off x="2891337" y="9344954"/>
            <a:ext cx="3921401" cy="461665"/>
          </a:xfrm>
          <a:prstGeom prst="rect">
            <a:avLst/>
          </a:prstGeom>
          <a:noFill/>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800" b="0" i="0" u="none" strike="noStrike" cap="none" normalizeH="0" baseline="0" dirty="0">
                <a:ln>
                  <a:noFill/>
                </a:ln>
                <a:solidFill>
                  <a:srgbClr val="002060"/>
                </a:solidFill>
                <a:effectLst/>
                <a:latin typeface="Aptos" panose="020B0004020202020204" pitchFamily="34" charset="0"/>
              </a:rPr>
              <a:t>Featuring live vocals and high-energy performances, the show takes you on a non-stop journey through the greatest hits of your </a:t>
            </a:r>
            <a:r>
              <a:rPr kumimoji="0" lang="en-US" altLang="en-US" sz="800" b="0" i="0" u="none" strike="noStrike" cap="none" normalizeH="0" baseline="0" dirty="0" err="1">
                <a:ln>
                  <a:noFill/>
                </a:ln>
                <a:solidFill>
                  <a:srgbClr val="002060"/>
                </a:solidFill>
                <a:effectLst/>
                <a:latin typeface="Aptos" panose="020B0004020202020204" pitchFamily="34" charset="0"/>
              </a:rPr>
              <a:t>favourite</a:t>
            </a:r>
            <a:r>
              <a:rPr kumimoji="0" lang="en-US" altLang="en-US" sz="800" b="0" i="0" u="none" strike="noStrike" cap="none" normalizeH="0" baseline="0" dirty="0">
                <a:ln>
                  <a:noFill/>
                </a:ln>
                <a:solidFill>
                  <a:srgbClr val="002060"/>
                </a:solidFill>
                <a:effectLst/>
                <a:latin typeface="Aptos" panose="020B0004020202020204" pitchFamily="34" charset="0"/>
              </a:rPr>
              <a:t> K-pop idols.</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800" b="1" i="0" u="none" strike="noStrike" cap="none" normalizeH="0" baseline="0" dirty="0">
                <a:ln>
                  <a:noFill/>
                </a:ln>
                <a:solidFill>
                  <a:srgbClr val="002060"/>
                </a:solidFill>
                <a:effectLst/>
                <a:latin typeface="Aptos" panose="020B0004020202020204" pitchFamily="34" charset="0"/>
              </a:rPr>
              <a:t>Booking link:</a:t>
            </a:r>
            <a:r>
              <a:rPr kumimoji="0" lang="en-US" altLang="en-US" sz="800" b="0" i="0" u="none" strike="noStrike" cap="none" normalizeH="0" baseline="0" dirty="0">
                <a:ln>
                  <a:noFill/>
                </a:ln>
                <a:solidFill>
                  <a:srgbClr val="002060"/>
                </a:solidFill>
                <a:effectLst/>
                <a:latin typeface="Aptos" panose="020B0004020202020204" pitchFamily="34" charset="0"/>
              </a:rPr>
              <a:t> </a:t>
            </a:r>
            <a:r>
              <a:rPr kumimoji="0" lang="en-US" altLang="en-US" sz="800" b="0" i="0" u="sng" strike="noStrike" cap="none" normalizeH="0" baseline="0" dirty="0">
                <a:ln>
                  <a:noFill/>
                </a:ln>
                <a:solidFill>
                  <a:srgbClr val="0563C1"/>
                </a:solidFill>
                <a:effectLst/>
                <a:latin typeface="Aptos" panose="020B0004020202020204" pitchFamily="34" charset="0"/>
                <a:hlinkClick r:id="rId11">
                  <a:extLst>
                    <a:ext uri="{A12FA001-AC4F-418D-AE19-62706E023703}">
                      <ahyp:hlinkClr xmlns:ahyp="http://schemas.microsoft.com/office/drawing/2018/hyperlinkcolor" val="tx"/>
                    </a:ext>
                  </a:extLst>
                </a:hlinkClick>
              </a:rPr>
              <a:t>Book an Event | </a:t>
            </a:r>
            <a:r>
              <a:rPr kumimoji="0" lang="en-US" altLang="en-US" sz="800" b="0" i="0" u="sng" strike="noStrike" cap="none" normalizeH="0" baseline="0" dirty="0" err="1">
                <a:ln>
                  <a:noFill/>
                </a:ln>
                <a:solidFill>
                  <a:srgbClr val="002060"/>
                </a:solidFill>
                <a:effectLst/>
                <a:latin typeface="Aptos" panose="020B0004020202020204" pitchFamily="34" charset="0"/>
                <a:hlinkClick r:id="rId11">
                  <a:extLst>
                    <a:ext uri="{A12FA001-AC4F-418D-AE19-62706E023703}">
                      <ahyp:hlinkClr xmlns:ahyp="http://schemas.microsoft.com/office/drawing/2018/hyperlinkcolor" val="tx"/>
                    </a:ext>
                  </a:extLst>
                </a:hlinkClick>
              </a:rPr>
              <a:t>assemblyrooms</a:t>
            </a:r>
            <a:endParaRPr kumimoji="0" lang="en-US" altLang="en-US" sz="800" b="0" i="0" u="none" strike="noStrike" cap="none" normalizeH="0" baseline="0" dirty="0">
              <a:ln>
                <a:noFill/>
              </a:ln>
              <a:solidFill>
                <a:srgbClr val="002060"/>
              </a:solidFill>
              <a:effectLst/>
              <a:latin typeface="Aptos" panose="020B0004020202020204" pitchFamily="34" charset="0"/>
            </a:endParaRPr>
          </a:p>
        </p:txBody>
      </p:sp>
      <p:sp>
        <p:nvSpPr>
          <p:cNvPr id="35" name="Rectangle 34">
            <a:extLst>
              <a:ext uri="{FF2B5EF4-FFF2-40B4-BE49-F238E27FC236}">
                <a16:creationId xmlns:a16="http://schemas.microsoft.com/office/drawing/2014/main" id="{866551FB-8EF4-CA30-9EE5-3398417816A1}"/>
              </a:ext>
            </a:extLst>
          </p:cNvPr>
          <p:cNvSpPr/>
          <p:nvPr/>
        </p:nvSpPr>
        <p:spPr>
          <a:xfrm>
            <a:off x="3077437" y="913669"/>
            <a:ext cx="1592817" cy="1702747"/>
          </a:xfrm>
          <a:prstGeom prst="rect">
            <a:avLst/>
          </a:prstGeom>
          <a:solidFill>
            <a:srgbClr val="DEEBF7"/>
          </a:solidFill>
          <a:ln w="38100">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a:r>
              <a:rPr lang="en-GB" b="1" dirty="0"/>
              <a:t> </a:t>
            </a:r>
            <a:endParaRPr lang="en-GB" dirty="0"/>
          </a:p>
        </p:txBody>
      </p:sp>
      <p:sp>
        <p:nvSpPr>
          <p:cNvPr id="40" name="TextBox 39">
            <a:extLst>
              <a:ext uri="{FF2B5EF4-FFF2-40B4-BE49-F238E27FC236}">
                <a16:creationId xmlns:a16="http://schemas.microsoft.com/office/drawing/2014/main" id="{B96F0216-D2AE-C69D-99F1-5D8444A71DF7}"/>
              </a:ext>
            </a:extLst>
          </p:cNvPr>
          <p:cNvSpPr txBox="1"/>
          <p:nvPr/>
        </p:nvSpPr>
        <p:spPr>
          <a:xfrm>
            <a:off x="-51637" y="7428708"/>
            <a:ext cx="3023522" cy="2462213"/>
          </a:xfrm>
          <a:prstGeom prst="rect">
            <a:avLst/>
          </a:prstGeom>
          <a:noFill/>
        </p:spPr>
        <p:txBody>
          <a:bodyPr wrap="square">
            <a:spAutoFit/>
          </a:bodyPr>
          <a:lstStyle/>
          <a:p>
            <a:pPr algn="l">
              <a:buNone/>
            </a:pPr>
            <a:r>
              <a:rPr lang="en-GB" sz="1100" b="1" i="0" dirty="0">
                <a:solidFill>
                  <a:srgbClr val="002060"/>
                </a:solidFill>
                <a:effectLst/>
                <a:latin typeface="Aptos" panose="020B0004020202020204" pitchFamily="34" charset="0"/>
              </a:rPr>
              <a:t>Energy Saving Poster Competition</a:t>
            </a:r>
          </a:p>
          <a:p>
            <a:pPr algn="l">
              <a:buNone/>
            </a:pPr>
            <a:r>
              <a:rPr lang="en-GB" sz="800" b="1" i="0" dirty="0" err="1">
                <a:solidFill>
                  <a:srgbClr val="002060"/>
                </a:solidFill>
                <a:effectLst/>
                <a:latin typeface="Aptos" panose="020B0004020202020204" pitchFamily="34" charset="0"/>
              </a:rPr>
              <a:t>Fierté</a:t>
            </a:r>
            <a:r>
              <a:rPr lang="en-GB" sz="800" b="1" i="0" dirty="0">
                <a:solidFill>
                  <a:srgbClr val="002060"/>
                </a:solidFill>
                <a:effectLst/>
                <a:latin typeface="Aptos" panose="020B0004020202020204" pitchFamily="34" charset="0"/>
              </a:rPr>
              <a:t> Trust Student Council launched a poster competition for their campaign to help save energy in schools and homes across </a:t>
            </a:r>
            <a:r>
              <a:rPr lang="en-GB" sz="800" b="1" i="0" dirty="0" err="1">
                <a:solidFill>
                  <a:srgbClr val="002060"/>
                </a:solidFill>
                <a:effectLst/>
                <a:latin typeface="Aptos" panose="020B0004020202020204" pitchFamily="34" charset="0"/>
              </a:rPr>
              <a:t>Fierté</a:t>
            </a:r>
            <a:r>
              <a:rPr lang="en-GB" sz="800" b="1" i="0" dirty="0">
                <a:solidFill>
                  <a:srgbClr val="002060"/>
                </a:solidFill>
                <a:effectLst/>
                <a:latin typeface="Aptos" panose="020B0004020202020204" pitchFamily="34" charset="0"/>
              </a:rPr>
              <a:t>. This is something we would like children to have a go at in their own time at home. </a:t>
            </a:r>
          </a:p>
          <a:p>
            <a:pPr algn="l">
              <a:buFont typeface="Arial" panose="020B0604020202020204" pitchFamily="34" charset="0"/>
              <a:buChar char="•"/>
            </a:pPr>
            <a:r>
              <a:rPr lang="en-GB" sz="800" b="1" i="0" dirty="0">
                <a:solidFill>
                  <a:srgbClr val="002060"/>
                </a:solidFill>
                <a:effectLst/>
                <a:latin typeface="Aptos" panose="020B0004020202020204" pitchFamily="34" charset="0"/>
              </a:rPr>
              <a:t>It should be on A4 paper or card.</a:t>
            </a:r>
          </a:p>
          <a:p>
            <a:pPr algn="l">
              <a:buFont typeface="Arial" panose="020B0604020202020204" pitchFamily="34" charset="0"/>
              <a:buChar char="•"/>
            </a:pPr>
            <a:r>
              <a:rPr lang="en-GB" sz="800" b="1" i="0" dirty="0">
                <a:solidFill>
                  <a:srgbClr val="002060"/>
                </a:solidFill>
                <a:effectLst/>
                <a:latin typeface="Aptos" panose="020B0004020202020204" pitchFamily="34" charset="0"/>
              </a:rPr>
              <a:t>Your own choice of media - coloured pencil/felt tip/paint etc.</a:t>
            </a:r>
          </a:p>
          <a:p>
            <a:pPr algn="l">
              <a:buFont typeface="Arial" panose="020B0604020202020204" pitchFamily="34" charset="0"/>
              <a:buChar char="•"/>
            </a:pPr>
            <a:r>
              <a:rPr lang="en-GB" sz="800" b="1" i="0" dirty="0">
                <a:solidFill>
                  <a:srgbClr val="002060"/>
                </a:solidFill>
                <a:effectLst/>
                <a:latin typeface="Aptos" panose="020B0004020202020204" pitchFamily="34" charset="0"/>
              </a:rPr>
              <a:t>closing date is Wednesday 3rd June. </a:t>
            </a:r>
          </a:p>
          <a:p>
            <a:pPr algn="l">
              <a:buNone/>
            </a:pPr>
            <a:r>
              <a:rPr lang="en-GB" sz="800" b="1" i="0" dirty="0">
                <a:solidFill>
                  <a:srgbClr val="002060"/>
                </a:solidFill>
                <a:effectLst/>
                <a:latin typeface="Aptos" panose="020B0004020202020204" pitchFamily="34" charset="0"/>
              </a:rPr>
              <a:t>The best entries from each year group in the 10 </a:t>
            </a:r>
            <a:r>
              <a:rPr lang="en-GB" sz="800" b="1" i="0" dirty="0" err="1">
                <a:solidFill>
                  <a:srgbClr val="002060"/>
                </a:solidFill>
                <a:effectLst/>
                <a:latin typeface="Aptos" panose="020B0004020202020204" pitchFamily="34" charset="0"/>
              </a:rPr>
              <a:t>Fierté</a:t>
            </a:r>
            <a:r>
              <a:rPr lang="en-GB" sz="800" b="1" i="0" dirty="0">
                <a:solidFill>
                  <a:srgbClr val="002060"/>
                </a:solidFill>
                <a:effectLst/>
                <a:latin typeface="Aptos" panose="020B0004020202020204" pitchFamily="34" charset="0"/>
              </a:rPr>
              <a:t> schools will be judged by the Trust Student Council on 4th June. The overall winners will be copied and displayed across the 10 schools to encourage energy conservation.</a:t>
            </a:r>
          </a:p>
          <a:p>
            <a:pPr algn="l">
              <a:buNone/>
            </a:pPr>
            <a:r>
              <a:rPr lang="en-GB" sz="800" b="1" i="0" dirty="0">
                <a:solidFill>
                  <a:srgbClr val="002060"/>
                </a:solidFill>
                <a:effectLst/>
                <a:latin typeface="Aptos" panose="020B0004020202020204" pitchFamily="34" charset="0"/>
              </a:rPr>
              <a:t>Posters might include a catchy title, logos and images to encourage practical ways of saving energy, such as switching off lights, closing doors and windows in cold weather, turning down heating, walking to school etc.</a:t>
            </a:r>
          </a:p>
          <a:p>
            <a:pPr algn="l">
              <a:buNone/>
            </a:pPr>
            <a:r>
              <a:rPr lang="en-GB" sz="800" b="1" i="0" dirty="0">
                <a:solidFill>
                  <a:srgbClr val="002060"/>
                </a:solidFill>
                <a:effectLst/>
                <a:latin typeface="Aptos" panose="020B0004020202020204" pitchFamily="34" charset="0"/>
              </a:rPr>
              <a:t>So, get those creative juices flowing and let's see if we can have an </a:t>
            </a:r>
            <a:r>
              <a:rPr lang="en-GB" sz="800" b="1" i="0" dirty="0" err="1">
                <a:solidFill>
                  <a:srgbClr val="002060"/>
                </a:solidFill>
                <a:effectLst/>
                <a:latin typeface="Aptos" panose="020B0004020202020204" pitchFamily="34" charset="0"/>
              </a:rPr>
              <a:t>Ankermoor</a:t>
            </a:r>
            <a:r>
              <a:rPr lang="en-GB" sz="800" b="1" i="0" dirty="0">
                <a:solidFill>
                  <a:srgbClr val="002060"/>
                </a:solidFill>
                <a:effectLst/>
                <a:latin typeface="Aptos" panose="020B0004020202020204" pitchFamily="34" charset="0"/>
              </a:rPr>
              <a:t> winner!</a:t>
            </a:r>
          </a:p>
        </p:txBody>
      </p:sp>
      <p:sp>
        <p:nvSpPr>
          <p:cNvPr id="44" name="TextBox 43">
            <a:extLst>
              <a:ext uri="{FF2B5EF4-FFF2-40B4-BE49-F238E27FC236}">
                <a16:creationId xmlns:a16="http://schemas.microsoft.com/office/drawing/2014/main" id="{3FF8D0D8-B27E-EA5B-AD42-412670D7E7D2}"/>
              </a:ext>
            </a:extLst>
          </p:cNvPr>
          <p:cNvSpPr txBox="1"/>
          <p:nvPr/>
        </p:nvSpPr>
        <p:spPr>
          <a:xfrm>
            <a:off x="-29648" y="4868915"/>
            <a:ext cx="3011935" cy="2600712"/>
          </a:xfrm>
          <a:prstGeom prst="rect">
            <a:avLst/>
          </a:prstGeom>
          <a:noFill/>
        </p:spPr>
        <p:txBody>
          <a:bodyPr wrap="square">
            <a:spAutoFit/>
          </a:bodyPr>
          <a:lstStyle/>
          <a:p>
            <a:pPr algn="l">
              <a:buNone/>
            </a:pPr>
            <a:r>
              <a:rPr lang="en-GB" sz="1100" b="1" i="0" dirty="0">
                <a:solidFill>
                  <a:srgbClr val="002060"/>
                </a:solidFill>
                <a:effectLst/>
                <a:latin typeface="Aptos" panose="020B0004020202020204" pitchFamily="34" charset="0"/>
              </a:rPr>
              <a:t>Safeguarding - Operation Encompass</a:t>
            </a:r>
          </a:p>
          <a:p>
            <a:pPr algn="l">
              <a:buNone/>
            </a:pPr>
            <a:r>
              <a:rPr lang="en-GB" sz="800" b="1" i="0" dirty="0">
                <a:solidFill>
                  <a:srgbClr val="002060"/>
                </a:solidFill>
                <a:effectLst/>
                <a:latin typeface="Aptos" panose="020B0004020202020204" pitchFamily="34" charset="0"/>
              </a:rPr>
              <a:t>We have been asked to periodically remind parents that </a:t>
            </a:r>
            <a:r>
              <a:rPr lang="en-GB" sz="800" b="1" i="0" dirty="0" err="1">
                <a:solidFill>
                  <a:srgbClr val="002060"/>
                </a:solidFill>
                <a:effectLst/>
                <a:latin typeface="Aptos" panose="020B0004020202020204" pitchFamily="34" charset="0"/>
              </a:rPr>
              <a:t>Ankermoor</a:t>
            </a:r>
            <a:r>
              <a:rPr lang="en-GB" sz="800" b="1" i="0" dirty="0">
                <a:solidFill>
                  <a:srgbClr val="002060"/>
                </a:solidFill>
                <a:effectLst/>
                <a:latin typeface="Aptos" panose="020B0004020202020204" pitchFamily="34" charset="0"/>
              </a:rPr>
              <a:t> Primary is part of a scheme called Operation Encompass. This is an agreement with Staffordshire Police that participating schools are notified each time there is a child present when police are called for a domestic abuse incident.</a:t>
            </a:r>
          </a:p>
          <a:p>
            <a:pPr algn="l">
              <a:buNone/>
            </a:pPr>
            <a:r>
              <a:rPr lang="en-GB" sz="800" b="1" i="0" dirty="0">
                <a:solidFill>
                  <a:srgbClr val="002060"/>
                </a:solidFill>
                <a:effectLst/>
                <a:latin typeface="Aptos" panose="020B0004020202020204" pitchFamily="34" charset="0"/>
              </a:rPr>
              <a:t>The notification goes to the DSL (Designated Safeguarding Lead – Mr Hancox) who is then able to check the welfare of that child/children in school. The DSL must have carried out Operation Encompass training in order for the school to be included in the project.</a:t>
            </a:r>
          </a:p>
          <a:p>
            <a:pPr algn="l">
              <a:buNone/>
            </a:pPr>
            <a:r>
              <a:rPr lang="en-GB" sz="800" b="1" i="0" dirty="0">
                <a:solidFill>
                  <a:srgbClr val="002060"/>
                </a:solidFill>
                <a:effectLst/>
                <a:latin typeface="Aptos" panose="020B0004020202020204" pitchFamily="34" charset="0"/>
              </a:rPr>
              <a:t>It is important to understand that no further details of any incident are included, including the identity of the adults involved and the nature of the incident. The child or children are not questioned about it but may have a quiet welfare check-in by an adult to see that they are settled and okay. The information is kept confidential by the DSL but staff working closely with a child may be asked to look out for and monitor their welfare.</a:t>
            </a:r>
          </a:p>
        </p:txBody>
      </p:sp>
      <p:pic>
        <p:nvPicPr>
          <p:cNvPr id="51" name="Picture 50">
            <a:extLst>
              <a:ext uri="{FF2B5EF4-FFF2-40B4-BE49-F238E27FC236}">
                <a16:creationId xmlns:a16="http://schemas.microsoft.com/office/drawing/2014/main" id="{D86FDC6D-064A-E8B6-ACF1-25777BDB25B2}"/>
              </a:ext>
            </a:extLst>
          </p:cNvPr>
          <p:cNvPicPr>
            <a:picLocks noChangeAspect="1"/>
          </p:cNvPicPr>
          <p:nvPr/>
        </p:nvPicPr>
        <p:blipFill>
          <a:blip r:embed="rId12"/>
          <a:srcRect t="1170" b="2617"/>
          <a:stretch>
            <a:fillRect/>
          </a:stretch>
        </p:blipFill>
        <p:spPr>
          <a:xfrm>
            <a:off x="2071497" y="3540247"/>
            <a:ext cx="966211" cy="131318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56" name="Picture 55">
            <a:extLst>
              <a:ext uri="{FF2B5EF4-FFF2-40B4-BE49-F238E27FC236}">
                <a16:creationId xmlns:a16="http://schemas.microsoft.com/office/drawing/2014/main" id="{1A16B001-E5B3-8EFC-9957-4EEBA8E30E08}"/>
              </a:ext>
            </a:extLst>
          </p:cNvPr>
          <p:cNvPicPr>
            <a:picLocks noChangeAspect="1"/>
          </p:cNvPicPr>
          <p:nvPr/>
        </p:nvPicPr>
        <p:blipFill>
          <a:blip r:embed="rId13"/>
          <a:stretch>
            <a:fillRect/>
          </a:stretch>
        </p:blipFill>
        <p:spPr>
          <a:xfrm>
            <a:off x="2678039" y="811332"/>
            <a:ext cx="1976751" cy="1200329"/>
          </a:xfrm>
          <a:prstGeom prst="rect">
            <a:avLst/>
          </a:prstGeom>
        </p:spPr>
      </p:pic>
      <p:sp>
        <p:nvSpPr>
          <p:cNvPr id="22" name="TextBox 21">
            <a:extLst>
              <a:ext uri="{FF2B5EF4-FFF2-40B4-BE49-F238E27FC236}">
                <a16:creationId xmlns:a16="http://schemas.microsoft.com/office/drawing/2014/main" id="{1A5CD5D7-45CF-D27E-545A-41677493D480}"/>
              </a:ext>
            </a:extLst>
          </p:cNvPr>
          <p:cNvSpPr txBox="1"/>
          <p:nvPr/>
        </p:nvSpPr>
        <p:spPr>
          <a:xfrm>
            <a:off x="449506" y="765587"/>
            <a:ext cx="3577276" cy="307777"/>
          </a:xfrm>
          <a:prstGeom prst="rect">
            <a:avLst/>
          </a:prstGeom>
          <a:noFill/>
        </p:spPr>
        <p:txBody>
          <a:bodyPr wrap="square">
            <a:spAutoFit/>
          </a:bodyPr>
          <a:lstStyle/>
          <a:p>
            <a:pPr algn="ctr"/>
            <a:r>
              <a:rPr lang="en-GB" sz="1400" b="1" u="sng" kern="1400" dirty="0">
                <a:solidFill>
                  <a:srgbClr val="002060"/>
                </a:solidFill>
                <a:latin typeface="Aptos" panose="020B0004020202020204" pitchFamily="34" charset="0"/>
              </a:rPr>
              <a:t>A Few Words from Mr Hancox</a:t>
            </a:r>
            <a:endParaRPr lang="en-GB" sz="1400" b="1" u="sng" dirty="0">
              <a:solidFill>
                <a:srgbClr val="002060"/>
              </a:solidFill>
              <a:latin typeface="Aptos" panose="020B0004020202020204" pitchFamily="34" charset="0"/>
            </a:endParaRPr>
          </a:p>
        </p:txBody>
      </p:sp>
      <p:pic>
        <p:nvPicPr>
          <p:cNvPr id="16" name="Picture 15">
            <a:extLst>
              <a:ext uri="{FF2B5EF4-FFF2-40B4-BE49-F238E27FC236}">
                <a16:creationId xmlns:a16="http://schemas.microsoft.com/office/drawing/2014/main" id="{A4997461-C433-1853-A4A2-06EA9B70C873}"/>
              </a:ext>
            </a:extLst>
          </p:cNvPr>
          <p:cNvPicPr>
            <a:picLocks noChangeAspect="1"/>
          </p:cNvPicPr>
          <p:nvPr/>
        </p:nvPicPr>
        <p:blipFill>
          <a:blip r:embed="rId14"/>
          <a:stretch>
            <a:fillRect/>
          </a:stretch>
        </p:blipFill>
        <p:spPr>
          <a:xfrm>
            <a:off x="3001998" y="974356"/>
            <a:ext cx="1013548" cy="960203"/>
          </a:xfrm>
          <a:prstGeom prst="rect">
            <a:avLst/>
          </a:prstGeom>
        </p:spPr>
      </p:pic>
      <p:sp>
        <p:nvSpPr>
          <p:cNvPr id="8" name="TextBox 7">
            <a:extLst>
              <a:ext uri="{FF2B5EF4-FFF2-40B4-BE49-F238E27FC236}">
                <a16:creationId xmlns:a16="http://schemas.microsoft.com/office/drawing/2014/main" id="{C0A07633-86B4-BA57-7619-79D372D73F83}"/>
              </a:ext>
            </a:extLst>
          </p:cNvPr>
          <p:cNvSpPr txBox="1"/>
          <p:nvPr/>
        </p:nvSpPr>
        <p:spPr>
          <a:xfrm>
            <a:off x="-24791" y="996089"/>
            <a:ext cx="4785214" cy="1569660"/>
          </a:xfrm>
          <a:prstGeom prst="rect">
            <a:avLst/>
          </a:prstGeom>
          <a:noFill/>
        </p:spPr>
        <p:txBody>
          <a:bodyPr wrap="square">
            <a:spAutoFit/>
          </a:bodyPr>
          <a:lstStyle/>
          <a:p>
            <a:r>
              <a:rPr lang="en-GB" sz="800" b="1" dirty="0">
                <a:solidFill>
                  <a:srgbClr val="002060"/>
                </a:solidFill>
                <a:latin typeface="Aptos" panose="020B0004020202020204" pitchFamily="34" charset="0"/>
              </a:rPr>
              <a:t>I would like to say a huge well done to our wonderful Year 6 children, who have approached their SATs this week with such maturity and resilience. We are incredibly proud of the positive attitudes they have shown, arriving each day calm, focused and ready to do their very best. They have demonstrated not only their academic learning, but also the confidence and perseverance that will serve them well next year. A special thank you must also go to our dedicated staff and to parents and carers for their continued support and encouragement throughout this important time. Now that SATs are complete, we are very much looking forward to an exciting final half-term together, filled with opportunities to celebrate, create lasting memories and prepare our Year 6 children for a  </a:t>
            </a:r>
            <a:br>
              <a:rPr lang="en-GB" sz="800" b="1" dirty="0">
                <a:solidFill>
                  <a:srgbClr val="002060"/>
                </a:solidFill>
                <a:latin typeface="Aptos" panose="020B0004020202020204" pitchFamily="34" charset="0"/>
              </a:rPr>
            </a:br>
            <a:r>
              <a:rPr lang="en-GB" sz="800" b="1" dirty="0">
                <a:solidFill>
                  <a:srgbClr val="002060"/>
                </a:solidFill>
                <a:latin typeface="Aptos" panose="020B0004020202020204" pitchFamily="34" charset="0"/>
              </a:rPr>
              <a:t>                                                                                                                                                    smooth and successful </a:t>
            </a:r>
            <a:br>
              <a:rPr lang="en-GB" sz="800" b="1" dirty="0">
                <a:solidFill>
                  <a:srgbClr val="002060"/>
                </a:solidFill>
                <a:latin typeface="Aptos" panose="020B0004020202020204" pitchFamily="34" charset="0"/>
              </a:rPr>
            </a:br>
            <a:r>
              <a:rPr lang="en-GB" sz="800" b="1" dirty="0">
                <a:solidFill>
                  <a:srgbClr val="002060"/>
                </a:solidFill>
                <a:latin typeface="Aptos" panose="020B0004020202020204" pitchFamily="34" charset="0"/>
              </a:rPr>
              <a:t>                                                                                                                                                    transition to secondary school.                                                                                   </a:t>
            </a:r>
            <a:br>
              <a:rPr lang="en-GB" sz="800" b="1" dirty="0">
                <a:solidFill>
                  <a:srgbClr val="002060"/>
                </a:solidFill>
                <a:latin typeface="Aptos" panose="020B0004020202020204" pitchFamily="34" charset="0"/>
              </a:rPr>
            </a:br>
            <a:r>
              <a:rPr lang="en-GB" sz="800" b="1" dirty="0">
                <a:solidFill>
                  <a:srgbClr val="002060"/>
                </a:solidFill>
                <a:latin typeface="Aptos" panose="020B0004020202020204" pitchFamily="34" charset="0"/>
              </a:rPr>
              <a:t>                                                                                                                                                    Year 6, you have truly made us </a:t>
            </a:r>
            <a:br>
              <a:rPr lang="en-GB" sz="800" b="1" dirty="0">
                <a:solidFill>
                  <a:srgbClr val="002060"/>
                </a:solidFill>
                <a:latin typeface="Aptos" panose="020B0004020202020204" pitchFamily="34" charset="0"/>
              </a:rPr>
            </a:br>
            <a:r>
              <a:rPr lang="en-GB" sz="800" b="1" dirty="0">
                <a:solidFill>
                  <a:srgbClr val="002060"/>
                </a:solidFill>
                <a:latin typeface="Aptos" panose="020B0004020202020204" pitchFamily="34" charset="0"/>
              </a:rPr>
              <a:t>                                                                                                                                                    proud!</a:t>
            </a:r>
          </a:p>
        </p:txBody>
      </p:sp>
      <p:sp>
        <p:nvSpPr>
          <p:cNvPr id="25" name="Rectangle 24">
            <a:extLst>
              <a:ext uri="{FF2B5EF4-FFF2-40B4-BE49-F238E27FC236}">
                <a16:creationId xmlns:a16="http://schemas.microsoft.com/office/drawing/2014/main" id="{4174516B-2F7C-4DE0-9C44-987B6348DDDB}"/>
              </a:ext>
            </a:extLst>
          </p:cNvPr>
          <p:cNvSpPr/>
          <p:nvPr/>
        </p:nvSpPr>
        <p:spPr>
          <a:xfrm>
            <a:off x="0" y="2030174"/>
            <a:ext cx="3079482" cy="1024315"/>
          </a:xfrm>
          <a:prstGeom prst="rect">
            <a:avLst/>
          </a:prstGeom>
          <a:solidFill>
            <a:srgbClr val="DEEBF7"/>
          </a:solidFill>
          <a:ln w="38100">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a:r>
              <a:rPr lang="en-GB" b="1" dirty="0"/>
              <a:t> </a:t>
            </a:r>
            <a:endParaRPr lang="en-GB" dirty="0"/>
          </a:p>
        </p:txBody>
      </p:sp>
      <p:sp>
        <p:nvSpPr>
          <p:cNvPr id="28" name="Rectangle 27">
            <a:extLst>
              <a:ext uri="{FF2B5EF4-FFF2-40B4-BE49-F238E27FC236}">
                <a16:creationId xmlns:a16="http://schemas.microsoft.com/office/drawing/2014/main" id="{B9DE2F85-4220-8B9B-1392-57112A2EDE21}"/>
              </a:ext>
            </a:extLst>
          </p:cNvPr>
          <p:cNvSpPr/>
          <p:nvPr/>
        </p:nvSpPr>
        <p:spPr>
          <a:xfrm>
            <a:off x="-2045" y="3061059"/>
            <a:ext cx="3079482" cy="311925"/>
          </a:xfrm>
          <a:prstGeom prst="rect">
            <a:avLst/>
          </a:prstGeom>
          <a:solidFill>
            <a:srgbClr val="DEEBF7"/>
          </a:solidFill>
          <a:ln w="38100">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a:r>
              <a:rPr lang="en-GB" b="1" dirty="0"/>
              <a:t> </a:t>
            </a:r>
            <a:endParaRPr lang="en-GB" dirty="0"/>
          </a:p>
        </p:txBody>
      </p:sp>
      <p:sp>
        <p:nvSpPr>
          <p:cNvPr id="33" name="TextBox 32">
            <a:extLst>
              <a:ext uri="{FF2B5EF4-FFF2-40B4-BE49-F238E27FC236}">
                <a16:creationId xmlns:a16="http://schemas.microsoft.com/office/drawing/2014/main" id="{97178E2B-1620-EBC7-5A2B-7A2BE3D0D894}"/>
              </a:ext>
            </a:extLst>
          </p:cNvPr>
          <p:cNvSpPr txBox="1"/>
          <p:nvPr/>
        </p:nvSpPr>
        <p:spPr>
          <a:xfrm>
            <a:off x="-206772" y="3037792"/>
            <a:ext cx="3499756" cy="369332"/>
          </a:xfrm>
          <a:prstGeom prst="rect">
            <a:avLst/>
          </a:prstGeom>
          <a:noFill/>
        </p:spPr>
        <p:txBody>
          <a:bodyPr wrap="square">
            <a:spAutoFit/>
          </a:bodyPr>
          <a:lstStyle/>
          <a:p>
            <a:pPr algn="ctr"/>
            <a:r>
              <a:rPr lang="en-GB" sz="900" b="1" dirty="0">
                <a:solidFill>
                  <a:srgbClr val="C00000"/>
                </a:solidFill>
                <a:latin typeface="Aptos" panose="020B0004020202020204" pitchFamily="34" charset="0"/>
              </a:rPr>
              <a:t> Please note - The Summer Disco has changed from </a:t>
            </a:r>
            <a:br>
              <a:rPr lang="en-GB" sz="900" b="1" dirty="0">
                <a:solidFill>
                  <a:srgbClr val="C00000"/>
                </a:solidFill>
                <a:latin typeface="Aptos" panose="020B0004020202020204" pitchFamily="34" charset="0"/>
              </a:rPr>
            </a:br>
            <a:r>
              <a:rPr lang="en-GB" sz="900" b="1" dirty="0">
                <a:solidFill>
                  <a:srgbClr val="C00000"/>
                </a:solidFill>
                <a:latin typeface="Aptos" panose="020B0004020202020204" pitchFamily="34" charset="0"/>
              </a:rPr>
              <a:t>the 25</a:t>
            </a:r>
            <a:r>
              <a:rPr lang="en-GB" sz="900" b="1" baseline="30000" dirty="0">
                <a:solidFill>
                  <a:srgbClr val="C00000"/>
                </a:solidFill>
                <a:latin typeface="Aptos" panose="020B0004020202020204" pitchFamily="34" charset="0"/>
              </a:rPr>
              <a:t>th </a:t>
            </a:r>
            <a:r>
              <a:rPr lang="en-GB" sz="900" b="1" dirty="0">
                <a:solidFill>
                  <a:srgbClr val="C00000"/>
                </a:solidFill>
                <a:latin typeface="Aptos" panose="020B0004020202020204" pitchFamily="34" charset="0"/>
              </a:rPr>
              <a:t>June to the 2</a:t>
            </a:r>
            <a:r>
              <a:rPr lang="en-GB" sz="900" b="1" baseline="30000" dirty="0">
                <a:solidFill>
                  <a:srgbClr val="C00000"/>
                </a:solidFill>
                <a:latin typeface="Aptos" panose="020B0004020202020204" pitchFamily="34" charset="0"/>
              </a:rPr>
              <a:t>nd</a:t>
            </a:r>
            <a:r>
              <a:rPr lang="en-GB" sz="900" b="1" dirty="0">
                <a:solidFill>
                  <a:srgbClr val="C00000"/>
                </a:solidFill>
                <a:latin typeface="Aptos" panose="020B0004020202020204" pitchFamily="34" charset="0"/>
              </a:rPr>
              <a:t> July. </a:t>
            </a:r>
            <a:endParaRPr lang="en-GB" sz="900" dirty="0">
              <a:solidFill>
                <a:srgbClr val="C00000"/>
              </a:solidFill>
            </a:endParaRPr>
          </a:p>
        </p:txBody>
      </p:sp>
      <p:pic>
        <p:nvPicPr>
          <p:cNvPr id="39" name="Picture 38">
            <a:extLst>
              <a:ext uri="{FF2B5EF4-FFF2-40B4-BE49-F238E27FC236}">
                <a16:creationId xmlns:a16="http://schemas.microsoft.com/office/drawing/2014/main" id="{BFD71851-1A56-C541-AF4B-923F532C87FF}"/>
              </a:ext>
            </a:extLst>
          </p:cNvPr>
          <p:cNvPicPr>
            <a:picLocks noChangeAspect="1"/>
          </p:cNvPicPr>
          <p:nvPr/>
        </p:nvPicPr>
        <p:blipFill>
          <a:blip r:embed="rId15"/>
          <a:stretch>
            <a:fillRect/>
          </a:stretch>
        </p:blipFill>
        <p:spPr>
          <a:xfrm>
            <a:off x="457528" y="2061342"/>
            <a:ext cx="2159923" cy="962975"/>
          </a:xfrm>
          <a:prstGeom prst="rect">
            <a:avLst/>
          </a:prstGeom>
        </p:spPr>
      </p:pic>
      <p:pic>
        <p:nvPicPr>
          <p:cNvPr id="46" name="Picture 45">
            <a:extLst>
              <a:ext uri="{FF2B5EF4-FFF2-40B4-BE49-F238E27FC236}">
                <a16:creationId xmlns:a16="http://schemas.microsoft.com/office/drawing/2014/main" id="{047A260B-89F5-2925-FF9E-403C2D6484AE}"/>
              </a:ext>
            </a:extLst>
          </p:cNvPr>
          <p:cNvPicPr>
            <a:picLocks noChangeAspect="1"/>
          </p:cNvPicPr>
          <p:nvPr/>
        </p:nvPicPr>
        <p:blipFill>
          <a:blip r:embed="rId16"/>
          <a:srcRect l="2454" t="3447" r="7427" b="5165"/>
          <a:stretch>
            <a:fillRect/>
          </a:stretch>
        </p:blipFill>
        <p:spPr>
          <a:xfrm>
            <a:off x="1054385" y="3554345"/>
            <a:ext cx="966211" cy="129599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3" name="Picture 2">
            <a:extLst>
              <a:ext uri="{FF2B5EF4-FFF2-40B4-BE49-F238E27FC236}">
                <a16:creationId xmlns:a16="http://schemas.microsoft.com/office/drawing/2014/main" id="{7F70357F-3265-88BF-EBD1-BB3A484ECE03}"/>
              </a:ext>
            </a:extLst>
          </p:cNvPr>
          <p:cNvPicPr>
            <a:picLocks noChangeAspect="1"/>
          </p:cNvPicPr>
          <p:nvPr/>
        </p:nvPicPr>
        <p:blipFill>
          <a:blip r:embed="rId17"/>
          <a:stretch>
            <a:fillRect/>
          </a:stretch>
        </p:blipFill>
        <p:spPr>
          <a:xfrm>
            <a:off x="38275" y="3567438"/>
            <a:ext cx="912714" cy="128599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98788931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80ED3EA-80A0-DE3E-2597-AE242541E925}"/>
              </a:ext>
            </a:extLst>
          </p:cNvPr>
          <p:cNvSpPr/>
          <p:nvPr/>
        </p:nvSpPr>
        <p:spPr>
          <a:xfrm>
            <a:off x="3970" y="32253"/>
            <a:ext cx="6868718" cy="706646"/>
          </a:xfrm>
          <a:prstGeom prst="rect">
            <a:avLst/>
          </a:prstGeom>
          <a:solidFill>
            <a:srgbClr val="DEEBF7"/>
          </a:solidFill>
          <a:ln w="38100">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a:endParaRPr lang="en-GB" dirty="0"/>
          </a:p>
        </p:txBody>
      </p:sp>
      <p:sp>
        <p:nvSpPr>
          <p:cNvPr id="19" name="Rectangle 18">
            <a:extLst>
              <a:ext uri="{FF2B5EF4-FFF2-40B4-BE49-F238E27FC236}">
                <a16:creationId xmlns:a16="http://schemas.microsoft.com/office/drawing/2014/main" id="{78C97024-4B94-B72C-01F7-168D677B602B}"/>
              </a:ext>
            </a:extLst>
          </p:cNvPr>
          <p:cNvSpPr/>
          <p:nvPr/>
        </p:nvSpPr>
        <p:spPr>
          <a:xfrm>
            <a:off x="2351006" y="1565683"/>
            <a:ext cx="4515273" cy="3395359"/>
          </a:xfrm>
          <a:prstGeom prst="rect">
            <a:avLst/>
          </a:prstGeom>
          <a:solidFill>
            <a:srgbClr val="DEEBF7"/>
          </a:solidFill>
          <a:ln w="38100">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a:endParaRPr lang="en-GB" dirty="0"/>
          </a:p>
        </p:txBody>
      </p:sp>
      <p:sp>
        <p:nvSpPr>
          <p:cNvPr id="7" name="Rectangle 6">
            <a:extLst>
              <a:ext uri="{FF2B5EF4-FFF2-40B4-BE49-F238E27FC236}">
                <a16:creationId xmlns:a16="http://schemas.microsoft.com/office/drawing/2014/main" id="{59887C01-2F78-5F1C-A586-8C9C47D259EE}"/>
              </a:ext>
            </a:extLst>
          </p:cNvPr>
          <p:cNvSpPr/>
          <p:nvPr/>
        </p:nvSpPr>
        <p:spPr>
          <a:xfrm>
            <a:off x="0" y="1565683"/>
            <a:ext cx="2344597" cy="8304076"/>
          </a:xfrm>
          <a:prstGeom prst="rect">
            <a:avLst/>
          </a:prstGeom>
          <a:solidFill>
            <a:schemeClr val="accent5">
              <a:lumMod val="20000"/>
              <a:lumOff val="80000"/>
            </a:schemeClr>
          </a:solidFill>
          <a:ln w="38100">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a:endParaRPr lang="en-GB" dirty="0"/>
          </a:p>
        </p:txBody>
      </p:sp>
      <p:sp>
        <p:nvSpPr>
          <p:cNvPr id="52" name="Rectangle 51">
            <a:extLst>
              <a:ext uri="{FF2B5EF4-FFF2-40B4-BE49-F238E27FC236}">
                <a16:creationId xmlns:a16="http://schemas.microsoft.com/office/drawing/2014/main" id="{FB13D68F-0F5E-6EDF-0A68-B83746A13325}"/>
              </a:ext>
            </a:extLst>
          </p:cNvPr>
          <p:cNvSpPr/>
          <p:nvPr/>
        </p:nvSpPr>
        <p:spPr>
          <a:xfrm>
            <a:off x="2351215" y="7562660"/>
            <a:ext cx="1061424" cy="2327100"/>
          </a:xfrm>
          <a:prstGeom prst="rect">
            <a:avLst/>
          </a:prstGeom>
          <a:solidFill>
            <a:srgbClr val="DEEBF7"/>
          </a:solidFill>
          <a:ln w="38100">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a:endParaRPr lang="en-GB" dirty="0"/>
          </a:p>
        </p:txBody>
      </p:sp>
      <p:sp>
        <p:nvSpPr>
          <p:cNvPr id="51" name="Rectangle 50">
            <a:extLst>
              <a:ext uri="{FF2B5EF4-FFF2-40B4-BE49-F238E27FC236}">
                <a16:creationId xmlns:a16="http://schemas.microsoft.com/office/drawing/2014/main" id="{79C91EBD-5CC6-1E9F-32E5-7CDD63238909}"/>
              </a:ext>
            </a:extLst>
          </p:cNvPr>
          <p:cNvSpPr/>
          <p:nvPr/>
        </p:nvSpPr>
        <p:spPr>
          <a:xfrm>
            <a:off x="3415931" y="7562660"/>
            <a:ext cx="2215441" cy="2327100"/>
          </a:xfrm>
          <a:prstGeom prst="rect">
            <a:avLst/>
          </a:prstGeom>
          <a:solidFill>
            <a:srgbClr val="DEEBF7"/>
          </a:solidFill>
          <a:ln w="38100">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a:endParaRPr lang="en-GB" dirty="0"/>
          </a:p>
        </p:txBody>
      </p:sp>
      <p:sp>
        <p:nvSpPr>
          <p:cNvPr id="49" name="Rectangle 48">
            <a:extLst>
              <a:ext uri="{FF2B5EF4-FFF2-40B4-BE49-F238E27FC236}">
                <a16:creationId xmlns:a16="http://schemas.microsoft.com/office/drawing/2014/main" id="{5B384393-C951-2E31-277D-4893673986A8}"/>
              </a:ext>
            </a:extLst>
          </p:cNvPr>
          <p:cNvSpPr/>
          <p:nvPr/>
        </p:nvSpPr>
        <p:spPr>
          <a:xfrm>
            <a:off x="5634494" y="7562144"/>
            <a:ext cx="1223505" cy="2327100"/>
          </a:xfrm>
          <a:prstGeom prst="rect">
            <a:avLst/>
          </a:prstGeom>
          <a:solidFill>
            <a:srgbClr val="DEEBF7"/>
          </a:solidFill>
          <a:ln w="38100">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a:endParaRPr lang="en-GB" dirty="0"/>
          </a:p>
        </p:txBody>
      </p:sp>
      <p:pic>
        <p:nvPicPr>
          <p:cNvPr id="26" name="Picture 25" descr="A collage of animals&#10;&#10;Description automatically generated">
            <a:extLst>
              <a:ext uri="{FF2B5EF4-FFF2-40B4-BE49-F238E27FC236}">
                <a16:creationId xmlns:a16="http://schemas.microsoft.com/office/drawing/2014/main" id="{D760A2E7-BF89-175A-6ABE-CEFFAF786377}"/>
              </a:ext>
            </a:extLst>
          </p:cNvPr>
          <p:cNvPicPr>
            <a:picLocks noChangeAspect="1"/>
          </p:cNvPicPr>
          <p:nvPr/>
        </p:nvPicPr>
        <p:blipFill>
          <a:blip r:embed="rId3"/>
          <a:srcRect l="49525" t="61698" r="4162" b="11849"/>
          <a:stretch/>
        </p:blipFill>
        <p:spPr>
          <a:xfrm>
            <a:off x="2376615" y="7959118"/>
            <a:ext cx="483490" cy="409528"/>
          </a:xfrm>
          <a:prstGeom prst="rect">
            <a:avLst/>
          </a:prstGeom>
        </p:spPr>
      </p:pic>
      <p:pic>
        <p:nvPicPr>
          <p:cNvPr id="27" name="Picture 26" descr="A collage of animals&#10;&#10;Description automatically generated">
            <a:extLst>
              <a:ext uri="{FF2B5EF4-FFF2-40B4-BE49-F238E27FC236}">
                <a16:creationId xmlns:a16="http://schemas.microsoft.com/office/drawing/2014/main" id="{8707CB15-737C-2A36-F265-2FBE16169382}"/>
              </a:ext>
            </a:extLst>
          </p:cNvPr>
          <p:cNvPicPr>
            <a:picLocks noChangeAspect="1"/>
          </p:cNvPicPr>
          <p:nvPr/>
        </p:nvPicPr>
        <p:blipFill>
          <a:blip r:embed="rId3"/>
          <a:srcRect l="3641" t="61844" r="50046" b="11809"/>
          <a:stretch/>
        </p:blipFill>
        <p:spPr>
          <a:xfrm>
            <a:off x="2381783" y="8947265"/>
            <a:ext cx="502525" cy="395810"/>
          </a:xfrm>
          <a:prstGeom prst="rect">
            <a:avLst/>
          </a:prstGeom>
        </p:spPr>
      </p:pic>
      <p:pic>
        <p:nvPicPr>
          <p:cNvPr id="28" name="Picture 27" descr="A collage of animals&#10;&#10;Description automatically generated">
            <a:extLst>
              <a:ext uri="{FF2B5EF4-FFF2-40B4-BE49-F238E27FC236}">
                <a16:creationId xmlns:a16="http://schemas.microsoft.com/office/drawing/2014/main" id="{000935C7-0C59-39A2-0A6C-10906E13C25C}"/>
              </a:ext>
            </a:extLst>
          </p:cNvPr>
          <p:cNvPicPr>
            <a:picLocks noChangeAspect="1"/>
          </p:cNvPicPr>
          <p:nvPr/>
        </p:nvPicPr>
        <p:blipFill>
          <a:blip r:embed="rId3"/>
          <a:srcRect l="48827" t="13919" r="1684" b="57848"/>
          <a:stretch/>
        </p:blipFill>
        <p:spPr>
          <a:xfrm>
            <a:off x="2385340" y="9399462"/>
            <a:ext cx="479495" cy="406992"/>
          </a:xfrm>
          <a:prstGeom prst="rect">
            <a:avLst/>
          </a:prstGeom>
        </p:spPr>
      </p:pic>
      <p:pic>
        <p:nvPicPr>
          <p:cNvPr id="29" name="Picture 28" descr="A collage of animals&#10;&#10;Description automatically generated">
            <a:extLst>
              <a:ext uri="{FF2B5EF4-FFF2-40B4-BE49-F238E27FC236}">
                <a16:creationId xmlns:a16="http://schemas.microsoft.com/office/drawing/2014/main" id="{C203EB8B-44FA-FB27-1629-B07A19982077}"/>
              </a:ext>
            </a:extLst>
          </p:cNvPr>
          <p:cNvPicPr>
            <a:picLocks noChangeAspect="1"/>
          </p:cNvPicPr>
          <p:nvPr/>
        </p:nvPicPr>
        <p:blipFill>
          <a:blip r:embed="rId3"/>
          <a:srcRect l="3147" t="14483" r="50538" b="58155"/>
          <a:stretch/>
        </p:blipFill>
        <p:spPr>
          <a:xfrm>
            <a:off x="2378030" y="8436833"/>
            <a:ext cx="486805" cy="426495"/>
          </a:xfrm>
          <a:prstGeom prst="rect">
            <a:avLst/>
          </a:prstGeom>
        </p:spPr>
      </p:pic>
      <p:sp>
        <p:nvSpPr>
          <p:cNvPr id="31" name="TextBox 30">
            <a:extLst>
              <a:ext uri="{FF2B5EF4-FFF2-40B4-BE49-F238E27FC236}">
                <a16:creationId xmlns:a16="http://schemas.microsoft.com/office/drawing/2014/main" id="{31B78D54-1F64-DBF6-87F7-A43BEAF73523}"/>
              </a:ext>
            </a:extLst>
          </p:cNvPr>
          <p:cNvSpPr txBox="1"/>
          <p:nvPr/>
        </p:nvSpPr>
        <p:spPr>
          <a:xfrm>
            <a:off x="2910976" y="8036920"/>
            <a:ext cx="474911" cy="261610"/>
          </a:xfrm>
          <a:prstGeom prst="rect">
            <a:avLst/>
          </a:prstGeom>
          <a:noFill/>
        </p:spPr>
        <p:txBody>
          <a:bodyPr wrap="square">
            <a:spAutoFit/>
          </a:bodyPr>
          <a:lstStyle/>
          <a:p>
            <a:pPr algn="ctr"/>
            <a:r>
              <a:rPr lang="en-GB" sz="1100" b="1" kern="100" dirty="0">
                <a:solidFill>
                  <a:srgbClr val="002060"/>
                </a:solidFill>
                <a:cs typeface="Times New Roman" panose="02020603050405020304" pitchFamily="18" charset="0"/>
              </a:rPr>
              <a:t>3299</a:t>
            </a:r>
            <a:endParaRPr lang="en-GB" sz="1100" dirty="0"/>
          </a:p>
        </p:txBody>
      </p:sp>
      <p:sp>
        <p:nvSpPr>
          <p:cNvPr id="32" name="Rectangle: Rounded Corners 31">
            <a:extLst>
              <a:ext uri="{FF2B5EF4-FFF2-40B4-BE49-F238E27FC236}">
                <a16:creationId xmlns:a16="http://schemas.microsoft.com/office/drawing/2014/main" id="{09E00A19-D0C6-D75A-F26B-1E28CACAE60C}"/>
              </a:ext>
            </a:extLst>
          </p:cNvPr>
          <p:cNvSpPr/>
          <p:nvPr/>
        </p:nvSpPr>
        <p:spPr>
          <a:xfrm>
            <a:off x="2924457" y="8041984"/>
            <a:ext cx="418339" cy="231839"/>
          </a:xfrm>
          <a:prstGeom prst="roundRect">
            <a:avLst/>
          </a:prstGeom>
          <a:noFill/>
          <a:ln w="76200">
            <a:solidFill>
              <a:srgbClr val="FFFF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TextBox 32">
            <a:extLst>
              <a:ext uri="{FF2B5EF4-FFF2-40B4-BE49-F238E27FC236}">
                <a16:creationId xmlns:a16="http://schemas.microsoft.com/office/drawing/2014/main" id="{86E52EDA-8A73-450C-E540-2BDAC7AA1E3D}"/>
              </a:ext>
            </a:extLst>
          </p:cNvPr>
          <p:cNvSpPr txBox="1"/>
          <p:nvPr/>
        </p:nvSpPr>
        <p:spPr>
          <a:xfrm>
            <a:off x="2895113" y="9009596"/>
            <a:ext cx="507254" cy="261610"/>
          </a:xfrm>
          <a:prstGeom prst="rect">
            <a:avLst/>
          </a:prstGeom>
          <a:noFill/>
        </p:spPr>
        <p:txBody>
          <a:bodyPr wrap="square">
            <a:spAutoFit/>
          </a:bodyPr>
          <a:lstStyle/>
          <a:p>
            <a:pPr algn="ctr"/>
            <a:r>
              <a:rPr lang="en-GB" sz="1100" b="1" kern="100" dirty="0">
                <a:solidFill>
                  <a:srgbClr val="002060"/>
                </a:solidFill>
                <a:cs typeface="Times New Roman" panose="02020603050405020304" pitchFamily="18" charset="0"/>
              </a:rPr>
              <a:t>3221</a:t>
            </a:r>
            <a:endParaRPr lang="en-GB" sz="1100" dirty="0"/>
          </a:p>
        </p:txBody>
      </p:sp>
      <p:sp>
        <p:nvSpPr>
          <p:cNvPr id="34" name="TextBox 33">
            <a:extLst>
              <a:ext uri="{FF2B5EF4-FFF2-40B4-BE49-F238E27FC236}">
                <a16:creationId xmlns:a16="http://schemas.microsoft.com/office/drawing/2014/main" id="{7CDF0A21-1D14-12A9-12F2-9448D0F023EA}"/>
              </a:ext>
            </a:extLst>
          </p:cNvPr>
          <p:cNvSpPr txBox="1"/>
          <p:nvPr/>
        </p:nvSpPr>
        <p:spPr>
          <a:xfrm>
            <a:off x="2890963" y="8526361"/>
            <a:ext cx="479495" cy="261610"/>
          </a:xfrm>
          <a:prstGeom prst="rect">
            <a:avLst/>
          </a:prstGeom>
          <a:noFill/>
        </p:spPr>
        <p:txBody>
          <a:bodyPr wrap="square">
            <a:spAutoFit/>
          </a:bodyPr>
          <a:lstStyle/>
          <a:p>
            <a:pPr algn="ctr"/>
            <a:r>
              <a:rPr lang="en-GB" sz="1100" b="1" kern="100" dirty="0">
                <a:solidFill>
                  <a:srgbClr val="002060"/>
                </a:solidFill>
                <a:cs typeface="Times New Roman" panose="02020603050405020304" pitchFamily="18" charset="0"/>
              </a:rPr>
              <a:t>3267</a:t>
            </a:r>
          </a:p>
        </p:txBody>
      </p:sp>
      <p:sp>
        <p:nvSpPr>
          <p:cNvPr id="35" name="TextBox 34">
            <a:extLst>
              <a:ext uri="{FF2B5EF4-FFF2-40B4-BE49-F238E27FC236}">
                <a16:creationId xmlns:a16="http://schemas.microsoft.com/office/drawing/2014/main" id="{04B3E433-C8D4-6E82-AD42-89199FCD26B3}"/>
              </a:ext>
            </a:extLst>
          </p:cNvPr>
          <p:cNvSpPr txBox="1"/>
          <p:nvPr/>
        </p:nvSpPr>
        <p:spPr>
          <a:xfrm>
            <a:off x="3757631" y="7570189"/>
            <a:ext cx="1543614" cy="415498"/>
          </a:xfrm>
          <a:prstGeom prst="rect">
            <a:avLst/>
          </a:prstGeom>
          <a:noFill/>
        </p:spPr>
        <p:txBody>
          <a:bodyPr wrap="square" rtlCol="0">
            <a:spAutoFit/>
          </a:bodyPr>
          <a:lstStyle/>
          <a:p>
            <a:pPr algn="ctr"/>
            <a:r>
              <a:rPr lang="en-GB" sz="1400" b="1" u="sng" kern="100" dirty="0">
                <a:solidFill>
                  <a:srgbClr val="C00000"/>
                </a:solidFill>
                <a:latin typeface="Calibri" panose="020F0502020204030204" pitchFamily="34" charset="0"/>
                <a:ea typeface="Calibri" panose="020F0502020204030204" pitchFamily="34" charset="0"/>
                <a:cs typeface="Times New Roman" panose="02020603050405020304" pitchFamily="18" charset="0"/>
              </a:rPr>
              <a:t>Value Champions</a:t>
            </a:r>
            <a:br>
              <a:rPr lang="en-GB" sz="1400" b="1" u="sng"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br>
            <a:endParaRPr lang="en-GB" sz="700" kern="100" dirty="0">
              <a:solidFill>
                <a:schemeClr val="accent5">
                  <a:lumMod val="50000"/>
                </a:schemeClr>
              </a:solidFill>
              <a:latin typeface="Calibri" panose="020F0502020204030204" pitchFamily="34" charset="0"/>
              <a:ea typeface="Calibri" panose="020F0502020204030204" pitchFamily="34" charset="0"/>
              <a:cs typeface="Times New Roman" panose="02020603050405020304" pitchFamily="18" charset="0"/>
            </a:endParaRPr>
          </a:p>
        </p:txBody>
      </p:sp>
      <p:pic>
        <p:nvPicPr>
          <p:cNvPr id="37" name="Picture 2" descr="Free Trophy Cliparts, Download Free Trophy Cliparts png images, Free ...">
            <a:extLst>
              <a:ext uri="{FF2B5EF4-FFF2-40B4-BE49-F238E27FC236}">
                <a16:creationId xmlns:a16="http://schemas.microsoft.com/office/drawing/2014/main" id="{A429BDF5-4367-BD35-A8CA-FBCC5DA89F8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1113334">
            <a:off x="6369811" y="9371198"/>
            <a:ext cx="365877" cy="452096"/>
          </a:xfrm>
          <a:prstGeom prst="rect">
            <a:avLst/>
          </a:prstGeom>
          <a:noFill/>
          <a:extLst>
            <a:ext uri="{909E8E84-426E-40DD-AFC4-6F175D3DCCD1}">
              <a14:hiddenFill xmlns:a14="http://schemas.microsoft.com/office/drawing/2010/main">
                <a:solidFill>
                  <a:srgbClr val="FFFFFF"/>
                </a:solidFill>
              </a14:hiddenFill>
            </a:ext>
          </a:extLst>
        </p:spPr>
      </p:pic>
      <p:sp>
        <p:nvSpPr>
          <p:cNvPr id="38" name="TextBox 37">
            <a:extLst>
              <a:ext uri="{FF2B5EF4-FFF2-40B4-BE49-F238E27FC236}">
                <a16:creationId xmlns:a16="http://schemas.microsoft.com/office/drawing/2014/main" id="{CD1C6DE0-02F1-3791-A2F5-2447C8CBB831}"/>
              </a:ext>
            </a:extLst>
          </p:cNvPr>
          <p:cNvSpPr txBox="1"/>
          <p:nvPr/>
        </p:nvSpPr>
        <p:spPr>
          <a:xfrm>
            <a:off x="5561418" y="8078492"/>
            <a:ext cx="1370953" cy="1269578"/>
          </a:xfrm>
          <a:prstGeom prst="rect">
            <a:avLst/>
          </a:prstGeom>
          <a:noFill/>
        </p:spPr>
        <p:txBody>
          <a:bodyPr wrap="square">
            <a:spAutoFit/>
          </a:bodyPr>
          <a:lstStyle/>
          <a:p>
            <a:pPr algn="ctr"/>
            <a:r>
              <a:rPr lang="en-GB" sz="900" b="1"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Owls/Robins (</a:t>
            </a:r>
            <a:r>
              <a:rPr lang="en-GB" sz="900" b="1" kern="1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Reception) </a:t>
            </a:r>
            <a:r>
              <a:rPr lang="en-GB" sz="1000" b="1"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92.8%</a:t>
            </a:r>
            <a:endParaRPr lang="en-GB" sz="1000" b="1" kern="1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p>
            <a:pPr algn="ctr"/>
            <a:r>
              <a:rPr lang="en-GB" sz="900" b="1"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Kingfishers (</a:t>
            </a:r>
            <a:r>
              <a:rPr lang="en-GB" sz="900" b="1" kern="1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Year </a:t>
            </a:r>
            <a:r>
              <a:rPr lang="en-GB" sz="900" b="1"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1/2</a:t>
            </a:r>
            <a:r>
              <a:rPr lang="en-GB" sz="900" b="1" kern="1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  </a:t>
            </a:r>
            <a:r>
              <a:rPr lang="en-GB" sz="1000" b="1" kern="1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 </a:t>
            </a:r>
            <a:r>
              <a:rPr lang="en-GB" sz="1000" b="1"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93.8</a:t>
            </a:r>
            <a:r>
              <a:rPr lang="en-GB" sz="1000" b="1" kern="1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a:t>
            </a:r>
          </a:p>
          <a:p>
            <a:pPr algn="ctr"/>
            <a:r>
              <a:rPr lang="en-GB" sz="900" b="1" kern="1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Kestrels (Year </a:t>
            </a:r>
            <a:r>
              <a:rPr lang="en-GB" sz="900" b="1"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3/4</a:t>
            </a:r>
            <a:r>
              <a:rPr lang="en-GB" sz="900" b="1" kern="1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  </a:t>
            </a:r>
            <a:r>
              <a:rPr lang="en-GB" sz="1000" b="1" kern="100" dirty="0">
                <a:solidFill>
                  <a:srgbClr val="002060"/>
                </a:solidFill>
                <a:latin typeface="Calibri" panose="020F0502020204030204" pitchFamily="34" charset="0"/>
                <a:ea typeface="Calibri" panose="020F0502020204030204" pitchFamily="34" charset="0"/>
                <a:cs typeface="Times New Roman" panose="02020603050405020304" pitchFamily="18" charset="0"/>
              </a:rPr>
              <a:t>93.2</a:t>
            </a:r>
            <a:r>
              <a:rPr lang="en-GB" sz="1000" b="1" kern="100"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a:t>
            </a:r>
          </a:p>
          <a:p>
            <a:pPr algn="ctr"/>
            <a:r>
              <a:rPr lang="en-GB" sz="850" b="1" kern="100" dirty="0">
                <a:solidFill>
                  <a:srgbClr val="002060"/>
                </a:solidFill>
                <a:effectLst/>
                <a:highlight>
                  <a:srgbClr val="FFFF00"/>
                </a:highlight>
                <a:latin typeface="Calibri" panose="020F0502020204030204" pitchFamily="34" charset="0"/>
                <a:ea typeface="Calibri" panose="020F0502020204030204" pitchFamily="34" charset="0"/>
                <a:cs typeface="Times New Roman" panose="02020603050405020304" pitchFamily="18" charset="0"/>
              </a:rPr>
              <a:t>Sparrow Hawks (Year 5/6) </a:t>
            </a:r>
            <a:r>
              <a:rPr lang="en-GB" sz="1000" b="1" kern="100" dirty="0">
                <a:solidFill>
                  <a:srgbClr val="002060"/>
                </a:solidFill>
                <a:highlight>
                  <a:srgbClr val="FFFF00"/>
                </a:highlight>
                <a:latin typeface="Calibri" panose="020F0502020204030204" pitchFamily="34" charset="0"/>
                <a:ea typeface="Calibri" panose="020F0502020204030204" pitchFamily="34" charset="0"/>
                <a:cs typeface="Times New Roman" panose="02020603050405020304" pitchFamily="18" charset="0"/>
              </a:rPr>
              <a:t>94.2</a:t>
            </a:r>
            <a:r>
              <a:rPr lang="en-GB" sz="1000" b="1" kern="100" dirty="0">
                <a:solidFill>
                  <a:srgbClr val="002060"/>
                </a:solidFill>
                <a:effectLst/>
                <a:highlight>
                  <a:srgbClr val="FFFF00"/>
                </a:highlight>
                <a:latin typeface="Calibri" panose="020F0502020204030204" pitchFamily="34" charset="0"/>
                <a:ea typeface="Calibri" panose="020F0502020204030204" pitchFamily="34" charset="0"/>
                <a:cs typeface="Times New Roman" panose="02020603050405020304" pitchFamily="18" charset="0"/>
              </a:rPr>
              <a:t>%</a:t>
            </a:r>
            <a:endParaRPr lang="en-GB" sz="1050" b="1" kern="100" dirty="0">
              <a:solidFill>
                <a:srgbClr val="002060"/>
              </a:solidFill>
              <a:effectLst/>
              <a:highlight>
                <a:srgbClr val="FFFF00"/>
              </a:highlight>
              <a:latin typeface="Calibri" panose="020F0502020204030204" pitchFamily="34" charset="0"/>
              <a:ea typeface="Calibri" panose="020F0502020204030204" pitchFamily="34" charset="0"/>
              <a:cs typeface="Times New Roman" panose="02020603050405020304" pitchFamily="18" charset="0"/>
            </a:endParaRPr>
          </a:p>
        </p:txBody>
      </p:sp>
      <p:sp>
        <p:nvSpPr>
          <p:cNvPr id="39" name="TextBox 38">
            <a:extLst>
              <a:ext uri="{FF2B5EF4-FFF2-40B4-BE49-F238E27FC236}">
                <a16:creationId xmlns:a16="http://schemas.microsoft.com/office/drawing/2014/main" id="{CB843C11-81DF-E932-031B-4FD1C1D9A942}"/>
              </a:ext>
            </a:extLst>
          </p:cNvPr>
          <p:cNvSpPr txBox="1"/>
          <p:nvPr/>
        </p:nvSpPr>
        <p:spPr>
          <a:xfrm>
            <a:off x="1680432" y="7566296"/>
            <a:ext cx="2368806" cy="307777"/>
          </a:xfrm>
          <a:prstGeom prst="rect">
            <a:avLst/>
          </a:prstGeom>
          <a:noFill/>
        </p:spPr>
        <p:txBody>
          <a:bodyPr wrap="square">
            <a:spAutoFit/>
          </a:bodyPr>
          <a:lstStyle/>
          <a:p>
            <a:pPr algn="ctr"/>
            <a:r>
              <a:rPr lang="en-GB" sz="1400" b="1" u="sng" kern="100" dirty="0">
                <a:solidFill>
                  <a:srgbClr val="C00000"/>
                </a:solidFill>
                <a:latin typeface="Calibri" panose="020F0502020204030204" pitchFamily="34" charset="0"/>
                <a:ea typeface="Calibri" panose="020F0502020204030204" pitchFamily="34" charset="0"/>
                <a:cs typeface="Times New Roman" panose="02020603050405020304" pitchFamily="18" charset="0"/>
              </a:rPr>
              <a:t>House Points</a:t>
            </a:r>
          </a:p>
        </p:txBody>
      </p:sp>
      <p:pic>
        <p:nvPicPr>
          <p:cNvPr id="40" name="Picture 2" descr="Free Trophy Cliparts, Download Free Trophy Cliparts png images, Free ...">
            <a:extLst>
              <a:ext uri="{FF2B5EF4-FFF2-40B4-BE49-F238E27FC236}">
                <a16:creationId xmlns:a16="http://schemas.microsoft.com/office/drawing/2014/main" id="{55C92034-CAD9-07A0-E394-C6C993EC388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20349776">
            <a:off x="5831719" y="9393535"/>
            <a:ext cx="367118" cy="453629"/>
          </a:xfrm>
          <a:prstGeom prst="rect">
            <a:avLst/>
          </a:prstGeom>
          <a:noFill/>
          <a:extLst>
            <a:ext uri="{909E8E84-426E-40DD-AFC4-6F175D3DCCD1}">
              <a14:hiddenFill xmlns:a14="http://schemas.microsoft.com/office/drawing/2010/main">
                <a:solidFill>
                  <a:srgbClr val="FFFFFF"/>
                </a:solidFill>
              </a14:hiddenFill>
            </a:ext>
          </a:extLst>
        </p:spPr>
      </p:pic>
      <p:sp>
        <p:nvSpPr>
          <p:cNvPr id="41" name="TextBox 40">
            <a:extLst>
              <a:ext uri="{FF2B5EF4-FFF2-40B4-BE49-F238E27FC236}">
                <a16:creationId xmlns:a16="http://schemas.microsoft.com/office/drawing/2014/main" id="{D00F5360-C606-6EAE-6BF2-2CFA3C29ABEF}"/>
              </a:ext>
            </a:extLst>
          </p:cNvPr>
          <p:cNvSpPr txBox="1"/>
          <p:nvPr/>
        </p:nvSpPr>
        <p:spPr>
          <a:xfrm>
            <a:off x="2906955" y="9452846"/>
            <a:ext cx="474911" cy="261610"/>
          </a:xfrm>
          <a:prstGeom prst="rect">
            <a:avLst/>
          </a:prstGeom>
          <a:noFill/>
        </p:spPr>
        <p:txBody>
          <a:bodyPr wrap="square">
            <a:spAutoFit/>
          </a:bodyPr>
          <a:lstStyle/>
          <a:p>
            <a:pPr algn="ctr"/>
            <a:r>
              <a:rPr lang="en-GB" sz="1100" b="1" kern="100" dirty="0">
                <a:solidFill>
                  <a:srgbClr val="002060"/>
                </a:solidFill>
                <a:cs typeface="Times New Roman" panose="02020603050405020304" pitchFamily="18" charset="0"/>
              </a:rPr>
              <a:t>3234</a:t>
            </a:r>
            <a:endParaRPr lang="en-GB" sz="1100" dirty="0"/>
          </a:p>
        </p:txBody>
      </p:sp>
      <p:sp>
        <p:nvSpPr>
          <p:cNvPr id="42" name="TextBox 41">
            <a:extLst>
              <a:ext uri="{FF2B5EF4-FFF2-40B4-BE49-F238E27FC236}">
                <a16:creationId xmlns:a16="http://schemas.microsoft.com/office/drawing/2014/main" id="{6AED5331-6A7C-9F87-A537-8A4FFE92C3CB}"/>
              </a:ext>
            </a:extLst>
          </p:cNvPr>
          <p:cNvSpPr txBox="1"/>
          <p:nvPr/>
        </p:nvSpPr>
        <p:spPr>
          <a:xfrm>
            <a:off x="3406471" y="7878660"/>
            <a:ext cx="1165838" cy="1107996"/>
          </a:xfrm>
          <a:prstGeom prst="rect">
            <a:avLst/>
          </a:prstGeom>
          <a:noFill/>
        </p:spPr>
        <p:txBody>
          <a:bodyPr wrap="square">
            <a:spAutoFit/>
          </a:bodyPr>
          <a:lstStyle/>
          <a:p>
            <a:pPr algn="l" fontAlgn="base">
              <a:buNone/>
            </a:pPr>
            <a:br>
              <a:rPr lang="en-GB" sz="1100" b="1" i="0" dirty="0">
                <a:solidFill>
                  <a:srgbClr val="002060"/>
                </a:solidFill>
                <a:effectLst/>
              </a:rPr>
            </a:br>
            <a:br>
              <a:rPr lang="en-GB" sz="1100" b="1" i="0" dirty="0">
                <a:solidFill>
                  <a:srgbClr val="C00000"/>
                </a:solidFill>
                <a:effectLst/>
              </a:rPr>
            </a:br>
            <a:r>
              <a:rPr lang="en-GB" sz="1100" b="1" i="0" dirty="0">
                <a:solidFill>
                  <a:srgbClr val="C00000"/>
                </a:solidFill>
                <a:effectLst/>
              </a:rPr>
              <a:t>Robins/Owls</a:t>
            </a:r>
            <a:br>
              <a:rPr lang="en-GB" sz="1100" b="1" i="0" dirty="0">
                <a:solidFill>
                  <a:srgbClr val="C00000"/>
                </a:solidFill>
                <a:effectLst/>
              </a:rPr>
            </a:br>
            <a:r>
              <a:rPr lang="en-GB" sz="1100" b="1" i="0" dirty="0">
                <a:solidFill>
                  <a:srgbClr val="C00000"/>
                </a:solidFill>
                <a:effectLst/>
              </a:rPr>
              <a:t>Kingfishers        </a:t>
            </a:r>
            <a:br>
              <a:rPr lang="en-GB" sz="1000" b="1" i="0" dirty="0">
                <a:solidFill>
                  <a:srgbClr val="C00000"/>
                </a:solidFill>
                <a:effectLst/>
              </a:rPr>
            </a:br>
            <a:r>
              <a:rPr lang="en-GB" sz="1100" b="1" i="0" dirty="0">
                <a:solidFill>
                  <a:srgbClr val="C00000"/>
                </a:solidFill>
                <a:effectLst/>
              </a:rPr>
              <a:t>Kestrels            </a:t>
            </a:r>
            <a:r>
              <a:rPr lang="en-GB" sz="1050" b="1" i="0" dirty="0">
                <a:solidFill>
                  <a:srgbClr val="C00000"/>
                </a:solidFill>
                <a:effectLst/>
              </a:rPr>
              <a:t>   </a:t>
            </a:r>
            <a:endParaRPr lang="en-GB" sz="1000" b="1" i="0" dirty="0">
              <a:solidFill>
                <a:srgbClr val="C00000"/>
              </a:solidFill>
              <a:effectLst/>
            </a:endParaRPr>
          </a:p>
          <a:p>
            <a:pPr algn="l" fontAlgn="base">
              <a:buNone/>
            </a:pPr>
            <a:r>
              <a:rPr lang="en-GB" sz="1100" b="1" i="0" dirty="0">
                <a:solidFill>
                  <a:srgbClr val="C00000"/>
                </a:solidFill>
                <a:effectLst/>
              </a:rPr>
              <a:t>Sparrow Hawks </a:t>
            </a:r>
          </a:p>
        </p:txBody>
      </p:sp>
      <p:sp>
        <p:nvSpPr>
          <p:cNvPr id="43" name="TextBox 42">
            <a:extLst>
              <a:ext uri="{FF2B5EF4-FFF2-40B4-BE49-F238E27FC236}">
                <a16:creationId xmlns:a16="http://schemas.microsoft.com/office/drawing/2014/main" id="{73D2A134-CA00-9080-EC9B-D8289A6F4EA6}"/>
              </a:ext>
            </a:extLst>
          </p:cNvPr>
          <p:cNvSpPr txBox="1"/>
          <p:nvPr/>
        </p:nvSpPr>
        <p:spPr>
          <a:xfrm>
            <a:off x="4436288" y="8043896"/>
            <a:ext cx="928355" cy="938719"/>
          </a:xfrm>
          <a:prstGeom prst="rect">
            <a:avLst/>
          </a:prstGeom>
          <a:noFill/>
        </p:spPr>
        <p:txBody>
          <a:bodyPr wrap="square">
            <a:spAutoFit/>
          </a:bodyPr>
          <a:lstStyle/>
          <a:p>
            <a:pPr algn="l" fontAlgn="base">
              <a:buNone/>
            </a:pPr>
            <a:br>
              <a:rPr lang="en-GB" sz="1100" b="1" i="0" dirty="0">
                <a:solidFill>
                  <a:srgbClr val="002060"/>
                </a:solidFill>
                <a:effectLst/>
              </a:rPr>
            </a:br>
            <a:r>
              <a:rPr lang="en-GB" sz="1100" b="1" i="0" dirty="0">
                <a:solidFill>
                  <a:srgbClr val="002060"/>
                </a:solidFill>
                <a:effectLst/>
              </a:rPr>
              <a:t>Lily E-C</a:t>
            </a:r>
            <a:br>
              <a:rPr lang="en-GB" sz="1100" b="1" i="0" dirty="0">
                <a:solidFill>
                  <a:srgbClr val="002060"/>
                </a:solidFill>
                <a:effectLst/>
              </a:rPr>
            </a:br>
            <a:r>
              <a:rPr lang="en-GB" sz="1100" b="1" i="0" dirty="0">
                <a:solidFill>
                  <a:srgbClr val="002060"/>
                </a:solidFill>
                <a:effectLst/>
              </a:rPr>
              <a:t>Harper J</a:t>
            </a:r>
            <a:br>
              <a:rPr lang="en-GB" sz="1100" b="1" i="0" dirty="0">
                <a:solidFill>
                  <a:srgbClr val="002060"/>
                </a:solidFill>
                <a:effectLst/>
              </a:rPr>
            </a:br>
            <a:r>
              <a:rPr lang="en-GB" sz="1100" b="1" i="0" dirty="0">
                <a:solidFill>
                  <a:srgbClr val="002060"/>
                </a:solidFill>
                <a:effectLst/>
              </a:rPr>
              <a:t>Juan A</a:t>
            </a:r>
            <a:br>
              <a:rPr lang="en-GB" sz="1100" b="1" i="0" dirty="0">
                <a:solidFill>
                  <a:srgbClr val="002060"/>
                </a:solidFill>
                <a:effectLst/>
              </a:rPr>
            </a:br>
            <a:r>
              <a:rPr lang="en-GB" sz="1100" b="1" i="0" dirty="0">
                <a:solidFill>
                  <a:srgbClr val="002060"/>
                </a:solidFill>
                <a:effectLst/>
              </a:rPr>
              <a:t>All of Year 6</a:t>
            </a:r>
            <a:endParaRPr lang="en-GB" sz="1400" b="1" i="0" dirty="0">
              <a:solidFill>
                <a:srgbClr val="002060"/>
              </a:solidFill>
              <a:effectLst/>
            </a:endParaRPr>
          </a:p>
        </p:txBody>
      </p:sp>
      <p:sp>
        <p:nvSpPr>
          <p:cNvPr id="44" name="TextBox 43">
            <a:extLst>
              <a:ext uri="{FF2B5EF4-FFF2-40B4-BE49-F238E27FC236}">
                <a16:creationId xmlns:a16="http://schemas.microsoft.com/office/drawing/2014/main" id="{C0EAB4C0-3B01-C08A-3CD9-E9C078CEB803}"/>
              </a:ext>
            </a:extLst>
          </p:cNvPr>
          <p:cNvSpPr txBox="1"/>
          <p:nvPr/>
        </p:nvSpPr>
        <p:spPr>
          <a:xfrm>
            <a:off x="4015998" y="8937315"/>
            <a:ext cx="940177" cy="253916"/>
          </a:xfrm>
          <a:prstGeom prst="rect">
            <a:avLst/>
          </a:prstGeom>
          <a:noFill/>
        </p:spPr>
        <p:txBody>
          <a:bodyPr wrap="square">
            <a:spAutoFit/>
          </a:bodyPr>
          <a:lstStyle/>
          <a:p>
            <a:r>
              <a:rPr lang="en-GB" sz="1050" b="1" kern="100" dirty="0">
                <a:solidFill>
                  <a:srgbClr val="002060"/>
                </a:solidFill>
                <a:ea typeface="Calibri" panose="020F0502020204030204" pitchFamily="34" charset="0"/>
                <a:cs typeface="Times New Roman" panose="02020603050405020304" pitchFamily="18" charset="0"/>
              </a:rPr>
              <a:t>22</a:t>
            </a:r>
            <a:r>
              <a:rPr lang="en-GB" sz="1050" b="1" kern="100" baseline="30000" dirty="0">
                <a:solidFill>
                  <a:srgbClr val="002060"/>
                </a:solidFill>
                <a:ea typeface="Calibri" panose="020F0502020204030204" pitchFamily="34" charset="0"/>
                <a:cs typeface="Times New Roman" panose="02020603050405020304" pitchFamily="18" charset="0"/>
              </a:rPr>
              <a:t>nd</a:t>
            </a:r>
            <a:r>
              <a:rPr lang="en-GB" sz="1050" b="1" kern="100" dirty="0">
                <a:solidFill>
                  <a:srgbClr val="002060"/>
                </a:solidFill>
                <a:ea typeface="Calibri" panose="020F0502020204030204" pitchFamily="34" charset="0"/>
                <a:cs typeface="Times New Roman" panose="02020603050405020304" pitchFamily="18" charset="0"/>
              </a:rPr>
              <a:t> May </a:t>
            </a:r>
            <a:endParaRPr lang="en-GB" sz="1050" b="1" dirty="0"/>
          </a:p>
        </p:txBody>
      </p:sp>
      <p:sp>
        <p:nvSpPr>
          <p:cNvPr id="45" name="TextBox 44">
            <a:extLst>
              <a:ext uri="{FF2B5EF4-FFF2-40B4-BE49-F238E27FC236}">
                <a16:creationId xmlns:a16="http://schemas.microsoft.com/office/drawing/2014/main" id="{BC72A61B-734B-5F2E-E4C8-3A199F3CE2B1}"/>
              </a:ext>
            </a:extLst>
          </p:cNvPr>
          <p:cNvSpPr txBox="1"/>
          <p:nvPr/>
        </p:nvSpPr>
        <p:spPr>
          <a:xfrm>
            <a:off x="3982755" y="8054932"/>
            <a:ext cx="940177" cy="253916"/>
          </a:xfrm>
          <a:prstGeom prst="rect">
            <a:avLst/>
          </a:prstGeom>
          <a:noFill/>
        </p:spPr>
        <p:txBody>
          <a:bodyPr wrap="square">
            <a:spAutoFit/>
          </a:bodyPr>
          <a:lstStyle/>
          <a:p>
            <a:r>
              <a:rPr lang="en-GB" sz="1050" b="1" kern="100" dirty="0">
                <a:solidFill>
                  <a:srgbClr val="002060"/>
                </a:solidFill>
                <a:ea typeface="Calibri" panose="020F0502020204030204" pitchFamily="34" charset="0"/>
                <a:cs typeface="Times New Roman" panose="02020603050405020304" pitchFamily="18" charset="0"/>
              </a:rPr>
              <a:t>15</a:t>
            </a:r>
            <a:r>
              <a:rPr lang="en-GB" sz="1050" b="1" kern="100" baseline="30000" dirty="0">
                <a:solidFill>
                  <a:srgbClr val="002060"/>
                </a:solidFill>
                <a:ea typeface="Calibri" panose="020F0502020204030204" pitchFamily="34" charset="0"/>
                <a:cs typeface="Times New Roman" panose="02020603050405020304" pitchFamily="18" charset="0"/>
              </a:rPr>
              <a:t>th</a:t>
            </a:r>
            <a:r>
              <a:rPr lang="en-GB" sz="1050" b="1" kern="100" dirty="0">
                <a:solidFill>
                  <a:srgbClr val="002060"/>
                </a:solidFill>
                <a:ea typeface="Calibri" panose="020F0502020204030204" pitchFamily="34" charset="0"/>
                <a:cs typeface="Times New Roman" panose="02020603050405020304" pitchFamily="18" charset="0"/>
              </a:rPr>
              <a:t> May</a:t>
            </a:r>
            <a:endParaRPr lang="en-GB" sz="1050" b="1" dirty="0"/>
          </a:p>
        </p:txBody>
      </p:sp>
      <p:sp>
        <p:nvSpPr>
          <p:cNvPr id="53" name="TextBox 52">
            <a:extLst>
              <a:ext uri="{FF2B5EF4-FFF2-40B4-BE49-F238E27FC236}">
                <a16:creationId xmlns:a16="http://schemas.microsoft.com/office/drawing/2014/main" id="{0EBE0B78-B937-A00E-6CFD-BDE503F7EAAB}"/>
              </a:ext>
            </a:extLst>
          </p:cNvPr>
          <p:cNvSpPr txBox="1"/>
          <p:nvPr/>
        </p:nvSpPr>
        <p:spPr>
          <a:xfrm>
            <a:off x="5050275" y="7557998"/>
            <a:ext cx="2368806" cy="584775"/>
          </a:xfrm>
          <a:prstGeom prst="rect">
            <a:avLst/>
          </a:prstGeom>
          <a:noFill/>
        </p:spPr>
        <p:txBody>
          <a:bodyPr wrap="square">
            <a:spAutoFit/>
          </a:bodyPr>
          <a:lstStyle/>
          <a:p>
            <a:pPr algn="ctr"/>
            <a:r>
              <a:rPr lang="en-GB" sz="1600" b="1" u="sng" kern="100" dirty="0">
                <a:solidFill>
                  <a:srgbClr val="C00000"/>
                </a:solidFill>
                <a:latin typeface="Calibri" panose="020F0502020204030204" pitchFamily="34" charset="0"/>
                <a:ea typeface="Calibri" panose="020F0502020204030204" pitchFamily="34" charset="0"/>
                <a:cs typeface="Times New Roman" panose="02020603050405020304" pitchFamily="18" charset="0"/>
              </a:rPr>
              <a:t>Attendance </a:t>
            </a:r>
            <a:br>
              <a:rPr lang="en-GB" sz="1600" b="1" u="sng" kern="100" dirty="0">
                <a:solidFill>
                  <a:srgbClr val="C00000"/>
                </a:solidFill>
                <a:latin typeface="Calibri" panose="020F0502020204030204" pitchFamily="34" charset="0"/>
                <a:ea typeface="Calibri" panose="020F0502020204030204" pitchFamily="34" charset="0"/>
                <a:cs typeface="Times New Roman" panose="02020603050405020304" pitchFamily="18" charset="0"/>
              </a:rPr>
            </a:br>
            <a:r>
              <a:rPr lang="en-GB" sz="1600" b="1" u="sng" kern="100" dirty="0">
                <a:solidFill>
                  <a:srgbClr val="C00000"/>
                </a:solidFill>
                <a:latin typeface="Calibri" panose="020F0502020204030204" pitchFamily="34" charset="0"/>
                <a:ea typeface="Calibri" panose="020F0502020204030204" pitchFamily="34" charset="0"/>
                <a:cs typeface="Times New Roman" panose="02020603050405020304" pitchFamily="18" charset="0"/>
              </a:rPr>
              <a:t>for the year  </a:t>
            </a:r>
          </a:p>
        </p:txBody>
      </p:sp>
      <p:sp>
        <p:nvSpPr>
          <p:cNvPr id="54" name="TextBox 53">
            <a:extLst>
              <a:ext uri="{FF2B5EF4-FFF2-40B4-BE49-F238E27FC236}">
                <a16:creationId xmlns:a16="http://schemas.microsoft.com/office/drawing/2014/main" id="{BEBE6577-DBE1-6641-C85D-60319DA7AFBB}"/>
              </a:ext>
            </a:extLst>
          </p:cNvPr>
          <p:cNvSpPr txBox="1"/>
          <p:nvPr/>
        </p:nvSpPr>
        <p:spPr>
          <a:xfrm>
            <a:off x="3410755" y="8979734"/>
            <a:ext cx="1165838" cy="938719"/>
          </a:xfrm>
          <a:prstGeom prst="rect">
            <a:avLst/>
          </a:prstGeom>
          <a:noFill/>
        </p:spPr>
        <p:txBody>
          <a:bodyPr wrap="square">
            <a:spAutoFit/>
          </a:bodyPr>
          <a:lstStyle/>
          <a:p>
            <a:pPr algn="l" fontAlgn="base">
              <a:buNone/>
            </a:pPr>
            <a:br>
              <a:rPr lang="en-GB" sz="1100" b="1" i="0" dirty="0">
                <a:solidFill>
                  <a:srgbClr val="002060"/>
                </a:solidFill>
                <a:effectLst/>
              </a:rPr>
            </a:br>
            <a:r>
              <a:rPr lang="en-GB" sz="1100" b="1" i="0" dirty="0">
                <a:solidFill>
                  <a:srgbClr val="C00000"/>
                </a:solidFill>
                <a:effectLst/>
              </a:rPr>
              <a:t>Robins/Owls</a:t>
            </a:r>
            <a:br>
              <a:rPr lang="en-GB" sz="1100" b="1" i="0" dirty="0">
                <a:solidFill>
                  <a:srgbClr val="C00000"/>
                </a:solidFill>
                <a:effectLst/>
              </a:rPr>
            </a:br>
            <a:r>
              <a:rPr lang="en-GB" sz="1100" b="1" i="0" dirty="0">
                <a:solidFill>
                  <a:srgbClr val="C00000"/>
                </a:solidFill>
                <a:effectLst/>
              </a:rPr>
              <a:t>Kingfishers        </a:t>
            </a:r>
            <a:br>
              <a:rPr lang="en-GB" sz="1000" b="1" i="0" dirty="0">
                <a:solidFill>
                  <a:srgbClr val="C00000"/>
                </a:solidFill>
                <a:effectLst/>
              </a:rPr>
            </a:br>
            <a:r>
              <a:rPr lang="en-GB" sz="1100" b="1" i="0" dirty="0">
                <a:solidFill>
                  <a:srgbClr val="C00000"/>
                </a:solidFill>
                <a:effectLst/>
              </a:rPr>
              <a:t>Kestrels            </a:t>
            </a:r>
            <a:r>
              <a:rPr lang="en-GB" sz="1050" b="1" i="0" dirty="0">
                <a:solidFill>
                  <a:srgbClr val="C00000"/>
                </a:solidFill>
                <a:effectLst/>
              </a:rPr>
              <a:t>   </a:t>
            </a:r>
            <a:endParaRPr lang="en-GB" sz="1000" b="1" i="0" dirty="0">
              <a:solidFill>
                <a:srgbClr val="C00000"/>
              </a:solidFill>
              <a:effectLst/>
            </a:endParaRPr>
          </a:p>
          <a:p>
            <a:pPr algn="l" fontAlgn="base">
              <a:buNone/>
            </a:pPr>
            <a:r>
              <a:rPr lang="en-GB" sz="1100" b="1" i="0" dirty="0">
                <a:solidFill>
                  <a:srgbClr val="C00000"/>
                </a:solidFill>
                <a:effectLst/>
              </a:rPr>
              <a:t>Sparrow Hawks </a:t>
            </a:r>
          </a:p>
        </p:txBody>
      </p:sp>
      <p:pic>
        <p:nvPicPr>
          <p:cNvPr id="55" name="Picture 2" descr="Free Trophy Cliparts, Download Free Trophy Cliparts png images, Free ...">
            <a:extLst>
              <a:ext uri="{FF2B5EF4-FFF2-40B4-BE49-F238E27FC236}">
                <a16:creationId xmlns:a16="http://schemas.microsoft.com/office/drawing/2014/main" id="{7F90CDAB-D027-2301-5DCA-3927208C53C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20349776">
            <a:off x="3509860" y="7725783"/>
            <a:ext cx="367118" cy="453629"/>
          </a:xfrm>
          <a:prstGeom prst="rect">
            <a:avLst/>
          </a:prstGeom>
          <a:noFill/>
          <a:extLst>
            <a:ext uri="{909E8E84-426E-40DD-AFC4-6F175D3DCCD1}">
              <a14:hiddenFill xmlns:a14="http://schemas.microsoft.com/office/drawing/2010/main">
                <a:solidFill>
                  <a:srgbClr val="FFFFFF"/>
                </a:solidFill>
              </a14:hiddenFill>
            </a:ext>
          </a:extLst>
        </p:spPr>
      </p:pic>
      <p:pic>
        <p:nvPicPr>
          <p:cNvPr id="56" name="Picture 2" descr="Free Trophy Cliparts, Download Free Trophy Cliparts png images, Free ...">
            <a:extLst>
              <a:ext uri="{FF2B5EF4-FFF2-40B4-BE49-F238E27FC236}">
                <a16:creationId xmlns:a16="http://schemas.microsoft.com/office/drawing/2014/main" id="{3333CD7B-4A84-161C-0427-B113F2FD4BD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1113334">
            <a:off x="5155492" y="7730639"/>
            <a:ext cx="365877" cy="452096"/>
          </a:xfrm>
          <a:prstGeom prst="rect">
            <a:avLst/>
          </a:prstGeom>
          <a:noFill/>
          <a:extLst>
            <a:ext uri="{909E8E84-426E-40DD-AFC4-6F175D3DCCD1}">
              <a14:hiddenFill xmlns:a14="http://schemas.microsoft.com/office/drawing/2010/main">
                <a:solidFill>
                  <a:srgbClr val="FFFFFF"/>
                </a:solidFill>
              </a14:hiddenFill>
            </a:ext>
          </a:extLst>
        </p:spPr>
      </p:pic>
      <p:sp>
        <p:nvSpPr>
          <p:cNvPr id="10" name="Rectangle 9">
            <a:extLst>
              <a:ext uri="{FF2B5EF4-FFF2-40B4-BE49-F238E27FC236}">
                <a16:creationId xmlns:a16="http://schemas.microsoft.com/office/drawing/2014/main" id="{AD496F39-D17B-EB23-E350-61F5CCE910FF}"/>
              </a:ext>
            </a:extLst>
          </p:cNvPr>
          <p:cNvSpPr/>
          <p:nvPr/>
        </p:nvSpPr>
        <p:spPr>
          <a:xfrm>
            <a:off x="2343477" y="4953000"/>
            <a:ext cx="4514523" cy="2608628"/>
          </a:xfrm>
          <a:prstGeom prst="rect">
            <a:avLst/>
          </a:prstGeom>
          <a:solidFill>
            <a:srgbClr val="DEEBF7"/>
          </a:solidFill>
          <a:ln w="38100">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a:endParaRPr lang="en-GB" dirty="0"/>
          </a:p>
        </p:txBody>
      </p:sp>
      <p:sp>
        <p:nvSpPr>
          <p:cNvPr id="11" name="TextBox 10">
            <a:extLst>
              <a:ext uri="{FF2B5EF4-FFF2-40B4-BE49-F238E27FC236}">
                <a16:creationId xmlns:a16="http://schemas.microsoft.com/office/drawing/2014/main" id="{E2109975-E60A-746F-37F3-516978E741DD}"/>
              </a:ext>
            </a:extLst>
          </p:cNvPr>
          <p:cNvSpPr txBox="1"/>
          <p:nvPr/>
        </p:nvSpPr>
        <p:spPr>
          <a:xfrm>
            <a:off x="-40479" y="4250880"/>
            <a:ext cx="2419617" cy="5606535"/>
          </a:xfrm>
          <a:prstGeom prst="rect">
            <a:avLst/>
          </a:prstGeom>
          <a:noFill/>
        </p:spPr>
        <p:txBody>
          <a:bodyPr wrap="square">
            <a:spAutoFit/>
          </a:bodyPr>
          <a:lstStyle/>
          <a:p>
            <a:pPr>
              <a:lnSpc>
                <a:spcPct val="115000"/>
              </a:lnSpc>
              <a:spcAft>
                <a:spcPts val="800"/>
              </a:spcAft>
              <a:buNone/>
            </a:pPr>
            <a:r>
              <a:rPr lang="en-GB" sz="800" b="1" kern="100" dirty="0">
                <a:solidFill>
                  <a:srgbClr val="C00000"/>
                </a:solidFill>
                <a:effectLst/>
                <a:latin typeface="Aptos" panose="020B0004020202020204" pitchFamily="34" charset="0"/>
                <a:ea typeface="Aptos" panose="020B0004020202020204" pitchFamily="34" charset="0"/>
                <a:cs typeface="Times New Roman" panose="02020603050405020304" pitchFamily="18" charset="0"/>
              </a:rPr>
              <a:t>Mon 15</a:t>
            </a:r>
            <a:r>
              <a:rPr lang="en-GB" sz="800" b="1" kern="100" baseline="30000" dirty="0">
                <a:solidFill>
                  <a:srgbClr val="C00000"/>
                </a:solidFill>
                <a:effectLst/>
                <a:latin typeface="Aptos" panose="020B0004020202020204" pitchFamily="34" charset="0"/>
                <a:ea typeface="Aptos" panose="020B0004020202020204" pitchFamily="34" charset="0"/>
                <a:cs typeface="Times New Roman" panose="02020603050405020304" pitchFamily="18" charset="0"/>
              </a:rPr>
              <a:t>th</a:t>
            </a:r>
            <a:r>
              <a:rPr lang="en-GB" sz="800" b="1" kern="100" dirty="0">
                <a:solidFill>
                  <a:srgbClr val="C00000"/>
                </a:solidFill>
                <a:effectLst/>
                <a:latin typeface="Aptos" panose="020B0004020202020204" pitchFamily="34" charset="0"/>
                <a:ea typeface="Aptos" panose="020B0004020202020204" pitchFamily="34" charset="0"/>
                <a:cs typeface="Times New Roman" panose="02020603050405020304" pitchFamily="18" charset="0"/>
              </a:rPr>
              <a:t> June </a:t>
            </a:r>
            <a:r>
              <a:rPr lang="en-GB" sz="800" kern="1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 KS2 Sports club</a:t>
            </a:r>
            <a:br>
              <a:rPr lang="en-GB" sz="800" kern="1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br>
            <a:r>
              <a:rPr lang="en-GB" sz="800" b="1" kern="1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Tues 16</a:t>
            </a:r>
            <a:r>
              <a:rPr lang="en-GB" sz="800" b="1" kern="100" baseline="300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th</a:t>
            </a:r>
            <a:r>
              <a:rPr lang="en-GB" sz="800" b="1" kern="1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 June </a:t>
            </a:r>
            <a:r>
              <a:rPr lang="en-GB" sz="800" kern="1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 Athletics competition (small schools)</a:t>
            </a:r>
            <a:br>
              <a:rPr lang="en-GB" sz="800" kern="1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br>
            <a:r>
              <a:rPr lang="en-GB" sz="800" b="1" kern="1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Thurs 18</a:t>
            </a:r>
            <a:r>
              <a:rPr lang="en-GB" sz="800" b="1" kern="100" baseline="300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th</a:t>
            </a:r>
            <a:r>
              <a:rPr lang="en-GB" sz="800" b="1" kern="1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 June </a:t>
            </a:r>
            <a:r>
              <a:rPr lang="en-GB" sz="800" kern="1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 Year 5/6 Swimming</a:t>
            </a:r>
            <a:br>
              <a:rPr lang="en-GB" sz="800" kern="1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br>
            <a:r>
              <a:rPr lang="en-GB" sz="800" b="1" kern="1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Fri 19</a:t>
            </a:r>
            <a:r>
              <a:rPr lang="en-GB" sz="800" b="1" kern="100" baseline="300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th</a:t>
            </a:r>
            <a:r>
              <a:rPr lang="en-GB" sz="800" b="1" kern="1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 June </a:t>
            </a:r>
            <a:r>
              <a:rPr lang="en-GB" sz="800" kern="1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 Parent Lunch Year 3/4</a:t>
            </a:r>
            <a:br>
              <a:rPr lang="en-GB" sz="800" kern="1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br>
            <a:r>
              <a:rPr lang="en-GB" sz="800" b="1" kern="1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Fri 19</a:t>
            </a:r>
            <a:r>
              <a:rPr lang="en-GB" sz="800" b="1" kern="100" baseline="300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th</a:t>
            </a:r>
            <a:r>
              <a:rPr lang="en-GB" sz="800" b="1" kern="1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 June </a:t>
            </a:r>
            <a:r>
              <a:rPr lang="en-GB" sz="800" kern="1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 Forest Friday Year ½</a:t>
            </a:r>
            <a:br>
              <a:rPr lang="en-GB" sz="800" kern="100" dirty="0">
                <a:effectLst/>
                <a:latin typeface="Aptos" panose="020B0004020202020204" pitchFamily="34" charset="0"/>
                <a:ea typeface="Aptos" panose="020B0004020202020204" pitchFamily="34" charset="0"/>
                <a:cs typeface="Times New Roman" panose="02020603050405020304" pitchFamily="18" charset="0"/>
              </a:rPr>
            </a:br>
            <a:r>
              <a:rPr lang="en-GB" sz="800" b="1" kern="100" dirty="0">
                <a:solidFill>
                  <a:srgbClr val="C00000"/>
                </a:solidFill>
                <a:effectLst/>
                <a:latin typeface="Aptos" panose="020B0004020202020204" pitchFamily="34" charset="0"/>
                <a:ea typeface="Aptos" panose="020B0004020202020204" pitchFamily="34" charset="0"/>
                <a:cs typeface="Times New Roman" panose="02020603050405020304" pitchFamily="18" charset="0"/>
              </a:rPr>
              <a:t>Mon 22</a:t>
            </a:r>
            <a:r>
              <a:rPr lang="en-GB" sz="800" b="1" kern="100" baseline="30000" dirty="0">
                <a:solidFill>
                  <a:srgbClr val="C00000"/>
                </a:solidFill>
                <a:effectLst/>
                <a:latin typeface="Aptos" panose="020B0004020202020204" pitchFamily="34" charset="0"/>
                <a:ea typeface="Aptos" panose="020B0004020202020204" pitchFamily="34" charset="0"/>
                <a:cs typeface="Times New Roman" panose="02020603050405020304" pitchFamily="18" charset="0"/>
              </a:rPr>
              <a:t>nd</a:t>
            </a:r>
            <a:r>
              <a:rPr lang="en-GB" sz="800" b="1" kern="100" dirty="0">
                <a:solidFill>
                  <a:srgbClr val="C00000"/>
                </a:solidFill>
                <a:effectLst/>
                <a:latin typeface="Aptos" panose="020B0004020202020204" pitchFamily="34" charset="0"/>
                <a:ea typeface="Aptos" panose="020B0004020202020204" pitchFamily="34" charset="0"/>
                <a:cs typeface="Times New Roman" panose="02020603050405020304" pitchFamily="18" charset="0"/>
              </a:rPr>
              <a:t> June </a:t>
            </a:r>
            <a:r>
              <a:rPr lang="en-GB" sz="800" kern="100" dirty="0">
                <a:effectLst/>
                <a:latin typeface="Aptos" panose="020B0004020202020204" pitchFamily="34" charset="0"/>
                <a:ea typeface="Aptos" panose="020B0004020202020204" pitchFamily="34" charset="0"/>
                <a:cs typeface="Times New Roman" panose="02020603050405020304" pitchFamily="18" charset="0"/>
              </a:rPr>
              <a:t>– </a:t>
            </a:r>
            <a:r>
              <a:rPr lang="en-GB" sz="800" kern="1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KS2 Sports club</a:t>
            </a:r>
            <a:br>
              <a:rPr lang="en-GB" sz="800" kern="1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br>
            <a:r>
              <a:rPr lang="en-GB" sz="800" b="1" kern="100" dirty="0">
                <a:solidFill>
                  <a:srgbClr val="002060"/>
                </a:solidFill>
                <a:latin typeface="Aptos" panose="020B0004020202020204" pitchFamily="34" charset="0"/>
                <a:ea typeface="Aptos" panose="020B0004020202020204" pitchFamily="34" charset="0"/>
                <a:cs typeface="Times New Roman" panose="02020603050405020304" pitchFamily="18" charset="0"/>
              </a:rPr>
              <a:t>Mon 22</a:t>
            </a:r>
            <a:r>
              <a:rPr lang="en-GB" sz="800" b="1" kern="100" baseline="30000" dirty="0">
                <a:solidFill>
                  <a:srgbClr val="002060"/>
                </a:solidFill>
                <a:latin typeface="Aptos" panose="020B0004020202020204" pitchFamily="34" charset="0"/>
                <a:ea typeface="Aptos" panose="020B0004020202020204" pitchFamily="34" charset="0"/>
                <a:cs typeface="Times New Roman" panose="02020603050405020304" pitchFamily="18" charset="0"/>
              </a:rPr>
              <a:t>nd</a:t>
            </a:r>
            <a:r>
              <a:rPr lang="en-GB" sz="800" b="1" kern="100" dirty="0">
                <a:solidFill>
                  <a:srgbClr val="002060"/>
                </a:solidFill>
                <a:latin typeface="Aptos" panose="020B0004020202020204" pitchFamily="34" charset="0"/>
                <a:ea typeface="Aptos" panose="020B0004020202020204" pitchFamily="34" charset="0"/>
                <a:cs typeface="Times New Roman" panose="02020603050405020304" pitchFamily="18" charset="0"/>
              </a:rPr>
              <a:t> June  - </a:t>
            </a:r>
            <a:r>
              <a:rPr lang="en-GB" sz="800" kern="1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Father’s Day – Sports and cake</a:t>
            </a:r>
            <a:br>
              <a:rPr lang="en-GB" sz="800" kern="1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br>
            <a:r>
              <a:rPr lang="en-GB" sz="800" b="1" kern="1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Tues 23</a:t>
            </a:r>
            <a:r>
              <a:rPr lang="en-GB" sz="800" b="1" kern="100" baseline="300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rd</a:t>
            </a:r>
            <a:r>
              <a:rPr lang="en-GB" sz="800" b="1" kern="1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 June</a:t>
            </a:r>
            <a:r>
              <a:rPr lang="en-GB" sz="800" kern="1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 KS1 Sports club</a:t>
            </a:r>
            <a:br>
              <a:rPr lang="en-GB" sz="800" kern="1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br>
            <a:r>
              <a:rPr lang="en-GB" sz="800" b="1" kern="1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Tues 23</a:t>
            </a:r>
            <a:r>
              <a:rPr lang="en-GB" sz="800" b="1" kern="100" baseline="300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rd</a:t>
            </a:r>
            <a:r>
              <a:rPr lang="en-GB" sz="800" b="1" kern="1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 June </a:t>
            </a:r>
            <a:r>
              <a:rPr lang="en-GB" sz="800" kern="1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 Sports Day  </a:t>
            </a:r>
            <a:br>
              <a:rPr lang="en-GB" sz="800" kern="1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br>
            <a:r>
              <a:rPr lang="en-GB" sz="800" b="1" kern="1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Thurs 25</a:t>
            </a:r>
            <a:r>
              <a:rPr lang="en-GB" sz="800" b="1" kern="100" baseline="300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th</a:t>
            </a:r>
            <a:r>
              <a:rPr lang="en-GB" sz="800" b="1" kern="1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 June </a:t>
            </a:r>
            <a:r>
              <a:rPr lang="en-GB" sz="800" kern="1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 Year 5/6 Swimming</a:t>
            </a:r>
            <a:br>
              <a:rPr lang="en-GB" sz="800" kern="1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br>
            <a:r>
              <a:rPr lang="en-GB" sz="800" b="1" kern="1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Fri 26</a:t>
            </a:r>
            <a:r>
              <a:rPr lang="en-GB" sz="800" b="1" kern="100" baseline="300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th</a:t>
            </a:r>
            <a:r>
              <a:rPr lang="en-GB" sz="800" b="1" kern="1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 June </a:t>
            </a:r>
            <a:r>
              <a:rPr lang="en-GB" sz="800" kern="1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 Parent Lunch Year 1/2</a:t>
            </a:r>
            <a:br>
              <a:rPr lang="en-GB" sz="800" kern="1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br>
            <a:r>
              <a:rPr lang="en-GB" sz="800" b="1" kern="1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Fri 26</a:t>
            </a:r>
            <a:r>
              <a:rPr lang="en-GB" sz="800" b="1" kern="100" baseline="300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th</a:t>
            </a:r>
            <a:r>
              <a:rPr lang="en-GB" sz="800" b="1" kern="1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 June </a:t>
            </a:r>
            <a:r>
              <a:rPr lang="en-GB" sz="800" kern="1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 Forest Friday Year </a:t>
            </a:r>
            <a:r>
              <a:rPr lang="en-GB" sz="800" kern="100" dirty="0">
                <a:solidFill>
                  <a:srgbClr val="002060"/>
                </a:solidFill>
                <a:latin typeface="Aptos" panose="020B0004020202020204" pitchFamily="34" charset="0"/>
                <a:ea typeface="Aptos" panose="020B0004020202020204" pitchFamily="34" charset="0"/>
                <a:cs typeface="Times New Roman" panose="02020603050405020304" pitchFamily="18" charset="0"/>
              </a:rPr>
              <a:t>3/4</a:t>
            </a:r>
            <a:br>
              <a:rPr lang="en-GB" sz="800" kern="100" dirty="0">
                <a:effectLst/>
                <a:latin typeface="Aptos" panose="020B0004020202020204" pitchFamily="34" charset="0"/>
                <a:ea typeface="Aptos" panose="020B0004020202020204" pitchFamily="34" charset="0"/>
                <a:cs typeface="Times New Roman" panose="02020603050405020304" pitchFamily="18" charset="0"/>
              </a:rPr>
            </a:br>
            <a:r>
              <a:rPr lang="en-GB" sz="800" b="1" dirty="0">
                <a:solidFill>
                  <a:srgbClr val="C00000"/>
                </a:solidFill>
                <a:effectLst/>
                <a:latin typeface="Aptos" panose="020B0004020202020204" pitchFamily="34" charset="0"/>
                <a:ea typeface="Aptos" panose="020B0004020202020204" pitchFamily="34" charset="0"/>
                <a:cs typeface="Times New Roman" panose="02020603050405020304" pitchFamily="18" charset="0"/>
              </a:rPr>
              <a:t>Mon 29</a:t>
            </a:r>
            <a:r>
              <a:rPr lang="en-GB" sz="800" b="1" baseline="30000" dirty="0">
                <a:solidFill>
                  <a:srgbClr val="C00000"/>
                </a:solidFill>
                <a:effectLst/>
                <a:latin typeface="Aptos" panose="020B0004020202020204" pitchFamily="34" charset="0"/>
                <a:ea typeface="Aptos" panose="020B0004020202020204" pitchFamily="34" charset="0"/>
                <a:cs typeface="Times New Roman" panose="02020603050405020304" pitchFamily="18" charset="0"/>
              </a:rPr>
              <a:t>th</a:t>
            </a:r>
            <a:r>
              <a:rPr lang="en-GB" sz="800" b="1" dirty="0">
                <a:solidFill>
                  <a:srgbClr val="C00000"/>
                </a:solidFill>
                <a:effectLst/>
                <a:latin typeface="Aptos" panose="020B0004020202020204" pitchFamily="34" charset="0"/>
                <a:ea typeface="Aptos" panose="020B0004020202020204" pitchFamily="34" charset="0"/>
                <a:cs typeface="Times New Roman" panose="02020603050405020304" pitchFamily="18" charset="0"/>
              </a:rPr>
              <a:t> June </a:t>
            </a:r>
            <a:r>
              <a:rPr lang="en-GB" sz="800" dirty="0">
                <a:effectLst/>
                <a:latin typeface="Aptos" panose="020B0004020202020204" pitchFamily="34" charset="0"/>
                <a:ea typeface="Aptos" panose="020B0004020202020204" pitchFamily="34" charset="0"/>
                <a:cs typeface="Times New Roman" panose="02020603050405020304" pitchFamily="18" charset="0"/>
              </a:rPr>
              <a:t>- </a:t>
            </a:r>
            <a:r>
              <a:rPr lang="en-GB" sz="800" dirty="0" err="1">
                <a:solidFill>
                  <a:srgbClr val="002060"/>
                </a:solidFill>
                <a:effectLst/>
                <a:latin typeface="Aptos" panose="020B0004020202020204" pitchFamily="34" charset="0"/>
                <a:ea typeface="Aptos" panose="020B0004020202020204" pitchFamily="34" charset="0"/>
                <a:cs typeface="Times New Roman" panose="02020603050405020304" pitchFamily="18" charset="0"/>
              </a:rPr>
              <a:t>Fierte</a:t>
            </a:r>
            <a:r>
              <a:rPr lang="en-GB" sz="8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 Festival week</a:t>
            </a:r>
            <a:br>
              <a:rPr lang="en-GB" sz="8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br>
            <a:r>
              <a:rPr lang="en-GB" sz="800" b="1"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Mon 29</a:t>
            </a:r>
            <a:r>
              <a:rPr lang="en-GB" sz="800" b="1" baseline="300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th</a:t>
            </a:r>
            <a:r>
              <a:rPr lang="en-GB" sz="800" b="1"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 June </a:t>
            </a:r>
            <a:r>
              <a:rPr lang="en-GB" sz="8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 KS2 Sports club</a:t>
            </a:r>
            <a:br>
              <a:rPr lang="en-GB" sz="8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br>
            <a:r>
              <a:rPr lang="en-GB" sz="800" b="1"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Tues 30</a:t>
            </a:r>
            <a:r>
              <a:rPr lang="en-GB" sz="800" b="1" baseline="300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th</a:t>
            </a:r>
            <a:r>
              <a:rPr lang="en-GB" sz="800" b="1"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 June </a:t>
            </a:r>
            <a:r>
              <a:rPr lang="en-GB" sz="8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 </a:t>
            </a:r>
            <a:r>
              <a:rPr lang="en-GB" sz="800" dirty="0" err="1">
                <a:solidFill>
                  <a:srgbClr val="002060"/>
                </a:solidFill>
                <a:effectLst/>
                <a:latin typeface="Aptos" panose="020B0004020202020204" pitchFamily="34" charset="0"/>
                <a:ea typeface="Aptos" panose="020B0004020202020204" pitchFamily="34" charset="0"/>
                <a:cs typeface="Times New Roman" panose="02020603050405020304" pitchFamily="18" charset="0"/>
              </a:rPr>
              <a:t>Fierte</a:t>
            </a:r>
            <a:r>
              <a:rPr lang="en-GB" sz="8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 Festival week</a:t>
            </a:r>
            <a:br>
              <a:rPr lang="en-GB" sz="8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br>
            <a:r>
              <a:rPr lang="en-GB" sz="800" b="1"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Tues 30</a:t>
            </a:r>
            <a:r>
              <a:rPr lang="en-GB" sz="800" b="1" baseline="300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th</a:t>
            </a:r>
            <a:r>
              <a:rPr lang="en-GB" sz="800" b="1"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 June </a:t>
            </a:r>
            <a:r>
              <a:rPr lang="en-GB" sz="8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 KS1 Sports club</a:t>
            </a:r>
            <a:br>
              <a:rPr lang="en-GB" sz="8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br>
            <a:r>
              <a:rPr lang="en-GB" sz="800" b="1"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Wed 1</a:t>
            </a:r>
            <a:r>
              <a:rPr lang="en-GB" sz="800" b="1" baseline="300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st</a:t>
            </a:r>
            <a:r>
              <a:rPr lang="en-GB" sz="800" b="1"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 July </a:t>
            </a:r>
            <a:r>
              <a:rPr lang="en-GB" sz="8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 </a:t>
            </a:r>
            <a:r>
              <a:rPr lang="en-GB" sz="800" dirty="0" err="1">
                <a:solidFill>
                  <a:srgbClr val="002060"/>
                </a:solidFill>
                <a:effectLst/>
                <a:latin typeface="Aptos" panose="020B0004020202020204" pitchFamily="34" charset="0"/>
                <a:ea typeface="Aptos" panose="020B0004020202020204" pitchFamily="34" charset="0"/>
                <a:cs typeface="Times New Roman" panose="02020603050405020304" pitchFamily="18" charset="0"/>
              </a:rPr>
              <a:t>Fierte</a:t>
            </a:r>
            <a:r>
              <a:rPr lang="en-GB" sz="8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 Festival week</a:t>
            </a:r>
            <a:br>
              <a:rPr lang="en-GB" sz="8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br>
            <a:r>
              <a:rPr lang="en-GB" sz="800" b="1"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Thurs 2</a:t>
            </a:r>
            <a:r>
              <a:rPr lang="en-GB" sz="800" b="1" baseline="300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nd</a:t>
            </a:r>
            <a:r>
              <a:rPr lang="en-GB" sz="800" b="1"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 July </a:t>
            </a:r>
            <a:r>
              <a:rPr lang="en-GB" sz="8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 </a:t>
            </a:r>
            <a:r>
              <a:rPr lang="en-GB" sz="800" dirty="0" err="1">
                <a:solidFill>
                  <a:srgbClr val="002060"/>
                </a:solidFill>
                <a:effectLst/>
                <a:latin typeface="Aptos" panose="020B0004020202020204" pitchFamily="34" charset="0"/>
                <a:ea typeface="Aptos" panose="020B0004020202020204" pitchFamily="34" charset="0"/>
                <a:cs typeface="Times New Roman" panose="02020603050405020304" pitchFamily="18" charset="0"/>
              </a:rPr>
              <a:t>Fierte</a:t>
            </a:r>
            <a:r>
              <a:rPr lang="en-GB" sz="8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 Festival week</a:t>
            </a:r>
            <a:br>
              <a:rPr lang="en-GB" sz="8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br>
            <a:r>
              <a:rPr lang="en-GB" sz="800" b="1"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Thurs 2</a:t>
            </a:r>
            <a:r>
              <a:rPr lang="en-GB" sz="800" b="1" baseline="300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nd</a:t>
            </a:r>
            <a:r>
              <a:rPr lang="en-GB" sz="800" b="1"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 July </a:t>
            </a:r>
            <a:r>
              <a:rPr lang="en-GB" sz="8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 Year 5/6 Swimming</a:t>
            </a:r>
            <a:br>
              <a:rPr lang="en-GB" sz="8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br>
            <a:r>
              <a:rPr lang="en-GB" sz="800" b="1" kern="100" dirty="0">
                <a:solidFill>
                  <a:srgbClr val="002060"/>
                </a:solidFill>
                <a:latin typeface="Aptos" panose="020B0004020202020204" pitchFamily="34" charset="0"/>
                <a:ea typeface="Aptos" panose="020B0004020202020204" pitchFamily="34" charset="0"/>
                <a:cs typeface="Times New Roman" panose="02020603050405020304" pitchFamily="18" charset="0"/>
              </a:rPr>
              <a:t>Thurs 2</a:t>
            </a:r>
            <a:r>
              <a:rPr lang="en-GB" sz="800" b="1" kern="100" baseline="30000" dirty="0">
                <a:solidFill>
                  <a:srgbClr val="002060"/>
                </a:solidFill>
                <a:latin typeface="Aptos" panose="020B0004020202020204" pitchFamily="34" charset="0"/>
                <a:ea typeface="Aptos" panose="020B0004020202020204" pitchFamily="34" charset="0"/>
                <a:cs typeface="Times New Roman" panose="02020603050405020304" pitchFamily="18" charset="0"/>
              </a:rPr>
              <a:t>nd</a:t>
            </a:r>
            <a:r>
              <a:rPr lang="en-GB" sz="800" b="1" kern="100" dirty="0">
                <a:solidFill>
                  <a:srgbClr val="002060"/>
                </a:solidFill>
                <a:latin typeface="Aptos" panose="020B0004020202020204" pitchFamily="34" charset="0"/>
                <a:ea typeface="Aptos" panose="020B0004020202020204" pitchFamily="34" charset="0"/>
                <a:cs typeface="Times New Roman" panose="02020603050405020304" pitchFamily="18" charset="0"/>
              </a:rPr>
              <a:t> July </a:t>
            </a:r>
            <a:r>
              <a:rPr lang="en-GB" sz="800" kern="100" dirty="0">
                <a:solidFill>
                  <a:srgbClr val="002060"/>
                </a:solidFill>
                <a:latin typeface="Aptos" panose="020B0004020202020204" pitchFamily="34" charset="0"/>
                <a:ea typeface="Aptos" panose="020B0004020202020204" pitchFamily="34" charset="0"/>
                <a:cs typeface="Times New Roman" panose="02020603050405020304" pitchFamily="18" charset="0"/>
              </a:rPr>
              <a:t>- Summer Disco</a:t>
            </a:r>
            <a:br>
              <a:rPr lang="en-GB" sz="8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br>
            <a:r>
              <a:rPr lang="en-GB" sz="800" b="1"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Fri 3</a:t>
            </a:r>
            <a:r>
              <a:rPr lang="en-GB" sz="800" b="1" baseline="300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rd</a:t>
            </a:r>
            <a:r>
              <a:rPr lang="en-GB" sz="800" b="1"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 July </a:t>
            </a:r>
            <a:r>
              <a:rPr lang="en-GB" sz="8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 </a:t>
            </a:r>
            <a:r>
              <a:rPr lang="en-GB" sz="800" dirty="0" err="1">
                <a:solidFill>
                  <a:srgbClr val="002060"/>
                </a:solidFill>
                <a:effectLst/>
                <a:latin typeface="Aptos" panose="020B0004020202020204" pitchFamily="34" charset="0"/>
                <a:ea typeface="Aptos" panose="020B0004020202020204" pitchFamily="34" charset="0"/>
                <a:cs typeface="Times New Roman" panose="02020603050405020304" pitchFamily="18" charset="0"/>
              </a:rPr>
              <a:t>Fierte</a:t>
            </a:r>
            <a:r>
              <a:rPr lang="en-GB" sz="8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 Festival week</a:t>
            </a:r>
            <a:br>
              <a:rPr lang="en-GB" sz="8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br>
            <a:r>
              <a:rPr lang="en-GB" sz="800" b="1"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Fri 3</a:t>
            </a:r>
            <a:r>
              <a:rPr lang="en-GB" sz="800" b="1" baseline="300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rd</a:t>
            </a:r>
            <a:r>
              <a:rPr lang="en-GB" sz="800" b="1"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 July </a:t>
            </a:r>
            <a:r>
              <a:rPr lang="en-GB" sz="8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 Parent Lunch Reception</a:t>
            </a:r>
            <a:br>
              <a:rPr lang="en-GB" sz="800" dirty="0">
                <a:effectLst/>
                <a:latin typeface="Aptos" panose="020B0004020202020204" pitchFamily="34" charset="0"/>
                <a:ea typeface="Aptos" panose="020B0004020202020204" pitchFamily="34" charset="0"/>
                <a:cs typeface="Times New Roman" panose="02020603050405020304" pitchFamily="18" charset="0"/>
              </a:rPr>
            </a:br>
            <a:r>
              <a:rPr lang="en-GB" sz="800" b="1" dirty="0">
                <a:solidFill>
                  <a:srgbClr val="C00000"/>
                </a:solidFill>
                <a:effectLst/>
                <a:latin typeface="Aptos" panose="020B0004020202020204" pitchFamily="34" charset="0"/>
                <a:ea typeface="Aptos" panose="020B0004020202020204" pitchFamily="34" charset="0"/>
                <a:cs typeface="Times New Roman" panose="02020603050405020304" pitchFamily="18" charset="0"/>
              </a:rPr>
              <a:t>Sat 4</a:t>
            </a:r>
            <a:r>
              <a:rPr lang="en-GB" sz="800" b="1" baseline="30000" dirty="0">
                <a:solidFill>
                  <a:srgbClr val="C00000"/>
                </a:solidFill>
                <a:effectLst/>
                <a:latin typeface="Aptos" panose="020B0004020202020204" pitchFamily="34" charset="0"/>
                <a:ea typeface="Aptos" panose="020B0004020202020204" pitchFamily="34" charset="0"/>
                <a:cs typeface="Times New Roman" panose="02020603050405020304" pitchFamily="18" charset="0"/>
              </a:rPr>
              <a:t>th</a:t>
            </a:r>
            <a:r>
              <a:rPr lang="en-GB" sz="800" b="1" dirty="0">
                <a:solidFill>
                  <a:srgbClr val="C00000"/>
                </a:solidFill>
                <a:effectLst/>
                <a:latin typeface="Aptos" panose="020B0004020202020204" pitchFamily="34" charset="0"/>
                <a:ea typeface="Aptos" panose="020B0004020202020204" pitchFamily="34" charset="0"/>
                <a:cs typeface="Times New Roman" panose="02020603050405020304" pitchFamily="18" charset="0"/>
              </a:rPr>
              <a:t> July </a:t>
            </a:r>
            <a:r>
              <a:rPr lang="en-GB" sz="800" dirty="0">
                <a:effectLst/>
                <a:latin typeface="Aptos" panose="020B0004020202020204" pitchFamily="34" charset="0"/>
                <a:ea typeface="Aptos" panose="020B0004020202020204" pitchFamily="34" charset="0"/>
                <a:cs typeface="Times New Roman" panose="02020603050405020304" pitchFamily="18" charset="0"/>
              </a:rPr>
              <a:t>– </a:t>
            </a:r>
            <a:r>
              <a:rPr lang="en-GB" sz="8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Showcase Day (</a:t>
            </a:r>
            <a:r>
              <a:rPr lang="en-GB" sz="800" dirty="0" err="1">
                <a:solidFill>
                  <a:srgbClr val="002060"/>
                </a:solidFill>
                <a:effectLst/>
                <a:latin typeface="Aptos" panose="020B0004020202020204" pitchFamily="34" charset="0"/>
                <a:ea typeface="Aptos" panose="020B0004020202020204" pitchFamily="34" charset="0"/>
                <a:cs typeface="Times New Roman" panose="02020603050405020304" pitchFamily="18" charset="0"/>
              </a:rPr>
              <a:t>Fierte</a:t>
            </a:r>
            <a:r>
              <a:rPr lang="en-GB" sz="8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 Festival) – Tamworth Castle Grounds</a:t>
            </a:r>
            <a:br>
              <a:rPr lang="en-GB" sz="8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br>
            <a:r>
              <a:rPr lang="en-GB" sz="800" b="1"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Mon 6</a:t>
            </a:r>
            <a:r>
              <a:rPr lang="en-GB" sz="800" b="1" baseline="300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th</a:t>
            </a:r>
            <a:r>
              <a:rPr lang="en-GB" sz="800" b="1"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 July </a:t>
            </a:r>
            <a:r>
              <a:rPr lang="en-GB" sz="8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 KS2 Sports club</a:t>
            </a:r>
            <a:br>
              <a:rPr lang="en-GB" sz="8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br>
            <a:r>
              <a:rPr lang="en-GB" sz="800" b="1"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Mon 6</a:t>
            </a:r>
            <a:r>
              <a:rPr lang="en-GB" sz="800" b="1" baseline="300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th</a:t>
            </a:r>
            <a:r>
              <a:rPr lang="en-GB" sz="800" b="1"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 July </a:t>
            </a:r>
            <a:r>
              <a:rPr lang="en-GB" sz="8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 chocolate/alcohol/toys – non school uniform (donations for Summer Fair</a:t>
            </a:r>
            <a:br>
              <a:rPr lang="en-GB" sz="8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br>
            <a:r>
              <a:rPr lang="en-GB" sz="800" b="1"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Tues 7</a:t>
            </a:r>
            <a:r>
              <a:rPr lang="en-GB" sz="800" b="1" baseline="300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th</a:t>
            </a:r>
            <a:r>
              <a:rPr lang="en-GB" sz="800" b="1"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 July</a:t>
            </a:r>
            <a:r>
              <a:rPr lang="en-GB" sz="8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 KS1 Sports club</a:t>
            </a:r>
            <a:br>
              <a:rPr lang="en-GB" sz="8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br>
            <a:r>
              <a:rPr lang="en-GB" sz="800" b="1"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Thurs 9</a:t>
            </a:r>
            <a:r>
              <a:rPr lang="en-GB" sz="800" b="1" baseline="300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th</a:t>
            </a:r>
            <a:r>
              <a:rPr lang="en-GB" sz="800" b="1"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 July </a:t>
            </a:r>
            <a:r>
              <a:rPr lang="en-GB" sz="8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 Year 5/6 Swimming</a:t>
            </a:r>
            <a:br>
              <a:rPr lang="en-GB" sz="8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br>
            <a:r>
              <a:rPr lang="en-GB" sz="800" b="1"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Thurs 9</a:t>
            </a:r>
            <a:r>
              <a:rPr lang="en-GB" sz="800" b="1" baseline="300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th</a:t>
            </a:r>
            <a:r>
              <a:rPr lang="en-GB" sz="800" b="1"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 July </a:t>
            </a:r>
            <a:r>
              <a:rPr lang="en-GB" sz="8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 Reception (New to school transition)</a:t>
            </a:r>
            <a:br>
              <a:rPr lang="en-GB" sz="8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br>
            <a:r>
              <a:rPr lang="en-GB" sz="800" b="1"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Fri 10</a:t>
            </a:r>
            <a:r>
              <a:rPr lang="en-GB" sz="800" b="1" baseline="300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th</a:t>
            </a:r>
            <a:r>
              <a:rPr lang="en-GB" sz="800" b="1"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 July </a:t>
            </a:r>
            <a:r>
              <a:rPr lang="en-GB" sz="8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 Summer Fair (3.30pm – 5pm)</a:t>
            </a:r>
            <a:br>
              <a:rPr lang="en-GB" sz="8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br>
            <a:r>
              <a:rPr lang="en-GB" sz="800" b="1"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Fri 10</a:t>
            </a:r>
            <a:r>
              <a:rPr lang="en-GB" sz="800" b="1" baseline="300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th</a:t>
            </a:r>
            <a:r>
              <a:rPr lang="en-GB" sz="800" b="1"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 July </a:t>
            </a:r>
            <a:r>
              <a:rPr lang="en-GB" sz="8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 Forest Friday Year 5/6</a:t>
            </a:r>
            <a:br>
              <a:rPr lang="en-GB" sz="800" dirty="0">
                <a:effectLst/>
                <a:latin typeface="Aptos" panose="020B0004020202020204" pitchFamily="34" charset="0"/>
                <a:ea typeface="Aptos" panose="020B0004020202020204" pitchFamily="34" charset="0"/>
                <a:cs typeface="Times New Roman" panose="02020603050405020304" pitchFamily="18" charset="0"/>
              </a:rPr>
            </a:br>
            <a:r>
              <a:rPr lang="en-GB" sz="800" b="1" dirty="0">
                <a:solidFill>
                  <a:srgbClr val="C00000"/>
                </a:solidFill>
                <a:effectLst/>
                <a:latin typeface="Aptos" panose="020B0004020202020204" pitchFamily="34" charset="0"/>
                <a:ea typeface="Aptos" panose="020B0004020202020204" pitchFamily="34" charset="0"/>
                <a:cs typeface="Times New Roman" panose="02020603050405020304" pitchFamily="18" charset="0"/>
              </a:rPr>
              <a:t>Tues 14</a:t>
            </a:r>
            <a:r>
              <a:rPr lang="en-GB" sz="800" b="1" baseline="30000" dirty="0">
                <a:solidFill>
                  <a:srgbClr val="C00000"/>
                </a:solidFill>
                <a:effectLst/>
                <a:latin typeface="Aptos" panose="020B0004020202020204" pitchFamily="34" charset="0"/>
                <a:ea typeface="Aptos" panose="020B0004020202020204" pitchFamily="34" charset="0"/>
                <a:cs typeface="Times New Roman" panose="02020603050405020304" pitchFamily="18" charset="0"/>
              </a:rPr>
              <a:t>th</a:t>
            </a:r>
            <a:r>
              <a:rPr lang="en-GB" sz="800" b="1" dirty="0">
                <a:solidFill>
                  <a:srgbClr val="C00000"/>
                </a:solidFill>
                <a:effectLst/>
                <a:latin typeface="Aptos" panose="020B0004020202020204" pitchFamily="34" charset="0"/>
                <a:ea typeface="Aptos" panose="020B0004020202020204" pitchFamily="34" charset="0"/>
                <a:cs typeface="Times New Roman" panose="02020603050405020304" pitchFamily="18" charset="0"/>
              </a:rPr>
              <a:t> July </a:t>
            </a:r>
            <a:r>
              <a:rPr lang="en-GB" sz="8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 Rock Steady Concert</a:t>
            </a:r>
            <a:br>
              <a:rPr lang="en-GB" sz="8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br>
            <a:r>
              <a:rPr lang="en-GB" sz="800" b="1"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Thurs 16</a:t>
            </a:r>
            <a:r>
              <a:rPr lang="en-GB" sz="800" b="1" baseline="300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th</a:t>
            </a:r>
            <a:r>
              <a:rPr lang="en-GB" sz="800" b="1"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 July </a:t>
            </a:r>
            <a:r>
              <a:rPr lang="en-GB" sz="8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 Year 5/6 Swimming</a:t>
            </a:r>
            <a:br>
              <a:rPr lang="en-GB" sz="8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br>
            <a:r>
              <a:rPr lang="en-GB" sz="800" b="1"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Thurs 16</a:t>
            </a:r>
            <a:r>
              <a:rPr lang="en-GB" sz="800" b="1" baseline="300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th</a:t>
            </a:r>
            <a:r>
              <a:rPr lang="en-GB" sz="800" b="1"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 July </a:t>
            </a:r>
            <a:r>
              <a:rPr lang="en-GB" sz="8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 Summer finale menu</a:t>
            </a:r>
            <a:br>
              <a:rPr lang="en-GB" sz="8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br>
            <a:r>
              <a:rPr lang="en-GB" sz="800" b="1"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Fri 17</a:t>
            </a:r>
            <a:r>
              <a:rPr lang="en-GB" sz="800" b="1" baseline="300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th</a:t>
            </a:r>
            <a:r>
              <a:rPr lang="en-GB" sz="800" b="1"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 July </a:t>
            </a:r>
            <a:r>
              <a:rPr lang="en-GB" sz="8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 Year 6 final assembly </a:t>
            </a:r>
            <a:br>
              <a:rPr lang="en-GB" sz="8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br>
            <a:r>
              <a:rPr lang="en-GB" sz="800" b="1"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Fri 17</a:t>
            </a:r>
            <a:r>
              <a:rPr lang="en-GB" sz="800" b="1" baseline="300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th</a:t>
            </a:r>
            <a:r>
              <a:rPr lang="en-GB" sz="800" b="1"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 July </a:t>
            </a:r>
            <a:r>
              <a:rPr lang="en-GB" sz="8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 Break up for Summer</a:t>
            </a:r>
            <a:endParaRPr lang="en-GB" sz="800" dirty="0">
              <a:solidFill>
                <a:srgbClr val="002060"/>
              </a:solidFill>
            </a:endParaRPr>
          </a:p>
        </p:txBody>
      </p:sp>
      <p:sp>
        <p:nvSpPr>
          <p:cNvPr id="16" name="TextBox 15">
            <a:extLst>
              <a:ext uri="{FF2B5EF4-FFF2-40B4-BE49-F238E27FC236}">
                <a16:creationId xmlns:a16="http://schemas.microsoft.com/office/drawing/2014/main" id="{BDBDE06C-42BA-4890-1A65-09E5443E6354}"/>
              </a:ext>
            </a:extLst>
          </p:cNvPr>
          <p:cNvSpPr txBox="1"/>
          <p:nvPr/>
        </p:nvSpPr>
        <p:spPr>
          <a:xfrm>
            <a:off x="0" y="1565683"/>
            <a:ext cx="2062287" cy="1238801"/>
          </a:xfrm>
          <a:prstGeom prst="rect">
            <a:avLst/>
          </a:prstGeom>
          <a:noFill/>
        </p:spPr>
        <p:txBody>
          <a:bodyPr wrap="square">
            <a:spAutoFit/>
          </a:bodyPr>
          <a:lstStyle/>
          <a:p>
            <a:r>
              <a:rPr lang="en-GB" sz="1050" b="1" kern="1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Summer 2</a:t>
            </a:r>
            <a:br>
              <a:rPr lang="en-GB" sz="1800" b="1" kern="100" dirty="0">
                <a:latin typeface="Aptos" panose="020B0004020202020204" pitchFamily="34" charset="0"/>
                <a:ea typeface="Aptos" panose="020B0004020202020204" pitchFamily="34" charset="0"/>
                <a:cs typeface="Times New Roman" panose="02020603050405020304" pitchFamily="18" charset="0"/>
              </a:rPr>
            </a:br>
            <a:r>
              <a:rPr lang="en-GB" sz="800" b="1" kern="100" dirty="0">
                <a:solidFill>
                  <a:srgbClr val="C00000"/>
                </a:solidFill>
                <a:effectLst/>
                <a:latin typeface="Aptos" panose="020B0004020202020204" pitchFamily="34" charset="0"/>
                <a:ea typeface="Aptos" panose="020B0004020202020204" pitchFamily="34" charset="0"/>
                <a:cs typeface="Times New Roman" panose="02020603050405020304" pitchFamily="18" charset="0"/>
              </a:rPr>
              <a:t>Mon 1</a:t>
            </a:r>
            <a:r>
              <a:rPr lang="en-GB" sz="800" b="1" kern="100" baseline="30000" dirty="0">
                <a:solidFill>
                  <a:srgbClr val="C00000"/>
                </a:solidFill>
                <a:effectLst/>
                <a:latin typeface="Aptos" panose="020B0004020202020204" pitchFamily="34" charset="0"/>
                <a:ea typeface="Aptos" panose="020B0004020202020204" pitchFamily="34" charset="0"/>
                <a:cs typeface="Times New Roman" panose="02020603050405020304" pitchFamily="18" charset="0"/>
              </a:rPr>
              <a:t>st</a:t>
            </a:r>
            <a:r>
              <a:rPr lang="en-GB" sz="800" b="1" kern="100" dirty="0">
                <a:solidFill>
                  <a:srgbClr val="C00000"/>
                </a:solidFill>
                <a:effectLst/>
                <a:latin typeface="Aptos" panose="020B0004020202020204" pitchFamily="34" charset="0"/>
                <a:ea typeface="Aptos" panose="020B0004020202020204" pitchFamily="34" charset="0"/>
                <a:cs typeface="Times New Roman" panose="02020603050405020304" pitchFamily="18" charset="0"/>
              </a:rPr>
              <a:t> June </a:t>
            </a:r>
            <a:r>
              <a:rPr lang="en-GB" sz="800" kern="1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 Year 4 Multiplication tests</a:t>
            </a:r>
            <a:br>
              <a:rPr lang="en-GB" sz="800" kern="1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br>
            <a:r>
              <a:rPr lang="en-GB" sz="800" b="1" kern="1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Mon 1</a:t>
            </a:r>
            <a:r>
              <a:rPr lang="en-GB" sz="800" b="1" kern="100" baseline="300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st</a:t>
            </a:r>
            <a:r>
              <a:rPr lang="en-GB" sz="800" b="1" kern="1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 June </a:t>
            </a:r>
            <a:r>
              <a:rPr lang="en-GB" sz="800" kern="1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 KS2 Sports club</a:t>
            </a:r>
            <a:br>
              <a:rPr lang="en-GB" sz="800" kern="1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br>
            <a:r>
              <a:rPr lang="en-GB" sz="800" b="1" kern="1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Tues 2</a:t>
            </a:r>
            <a:r>
              <a:rPr lang="en-GB" sz="800" b="1" kern="100" baseline="300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nd</a:t>
            </a:r>
            <a:r>
              <a:rPr lang="en-GB" sz="800" b="1" kern="1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 June </a:t>
            </a:r>
            <a:r>
              <a:rPr lang="en-GB" sz="800" kern="1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 Year 4 Multiplication tests</a:t>
            </a:r>
            <a:br>
              <a:rPr lang="en-GB" sz="800" kern="1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br>
            <a:r>
              <a:rPr lang="en-GB" sz="800" b="1" kern="1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Tues 2</a:t>
            </a:r>
            <a:r>
              <a:rPr lang="en-GB" sz="800" b="1" kern="100" baseline="300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nd</a:t>
            </a:r>
            <a:r>
              <a:rPr lang="en-GB" sz="800" b="1" kern="1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 June </a:t>
            </a:r>
            <a:r>
              <a:rPr lang="en-GB" sz="800" kern="1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 KS1 Sports club</a:t>
            </a:r>
            <a:br>
              <a:rPr lang="en-GB" sz="800" kern="1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br>
            <a:r>
              <a:rPr lang="en-GB" sz="800" b="1" kern="1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Wed 3</a:t>
            </a:r>
            <a:r>
              <a:rPr lang="en-GB" sz="800" b="1" kern="100" baseline="300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rd</a:t>
            </a:r>
            <a:r>
              <a:rPr lang="en-GB" sz="800" b="1" kern="1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 June </a:t>
            </a:r>
            <a:r>
              <a:rPr lang="en-GB" sz="800" kern="1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 Year 4 Multiplication tests</a:t>
            </a:r>
            <a:br>
              <a:rPr lang="en-GB" sz="800" kern="1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br>
            <a:r>
              <a:rPr lang="en-GB" sz="800" b="1" kern="1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Thurs 4</a:t>
            </a:r>
            <a:r>
              <a:rPr lang="en-GB" sz="800" b="1" kern="100" baseline="300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th</a:t>
            </a:r>
            <a:r>
              <a:rPr lang="en-GB" sz="800" b="1" kern="1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 June </a:t>
            </a:r>
            <a:r>
              <a:rPr lang="en-GB" sz="800" kern="1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 Year 4 Multiplication tests</a:t>
            </a:r>
            <a:br>
              <a:rPr lang="en-GB" sz="800" kern="1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br>
            <a:r>
              <a:rPr lang="en-GB" sz="800" b="1" kern="1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Thurs 4</a:t>
            </a:r>
            <a:r>
              <a:rPr lang="en-GB" sz="800" b="1" kern="100" baseline="300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th</a:t>
            </a:r>
            <a:r>
              <a:rPr lang="en-GB" sz="800" b="1" kern="1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 June </a:t>
            </a:r>
            <a:r>
              <a:rPr lang="en-GB" sz="800" kern="1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 Year 5/6 Swimming</a:t>
            </a:r>
            <a:br>
              <a:rPr lang="en-GB" sz="800" kern="1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br>
            <a:r>
              <a:rPr lang="en-GB" sz="800" b="1" kern="1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Fri 5</a:t>
            </a:r>
            <a:r>
              <a:rPr lang="en-GB" sz="800" b="1" kern="100" baseline="300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th</a:t>
            </a:r>
            <a:r>
              <a:rPr lang="en-GB" sz="800" b="1" kern="1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 June </a:t>
            </a:r>
            <a:r>
              <a:rPr lang="en-GB" sz="800" kern="1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 Year 4 Multiplication tests</a:t>
            </a:r>
            <a:endParaRPr lang="en-GB" sz="800" dirty="0">
              <a:solidFill>
                <a:srgbClr val="002060"/>
              </a:solidFill>
            </a:endParaRPr>
          </a:p>
        </p:txBody>
      </p:sp>
      <p:sp>
        <p:nvSpPr>
          <p:cNvPr id="18" name="TextBox 17">
            <a:extLst>
              <a:ext uri="{FF2B5EF4-FFF2-40B4-BE49-F238E27FC236}">
                <a16:creationId xmlns:a16="http://schemas.microsoft.com/office/drawing/2014/main" id="{539A92C1-B98A-C8CE-1A5D-68DB2AB82255}"/>
              </a:ext>
            </a:extLst>
          </p:cNvPr>
          <p:cNvSpPr txBox="1"/>
          <p:nvPr/>
        </p:nvSpPr>
        <p:spPr>
          <a:xfrm>
            <a:off x="1914" y="2834196"/>
            <a:ext cx="2206415" cy="1446550"/>
          </a:xfrm>
          <a:prstGeom prst="rect">
            <a:avLst/>
          </a:prstGeom>
          <a:noFill/>
        </p:spPr>
        <p:txBody>
          <a:bodyPr wrap="square">
            <a:spAutoFit/>
          </a:bodyPr>
          <a:lstStyle/>
          <a:p>
            <a:r>
              <a:rPr lang="en-GB" sz="800" b="1" kern="100" dirty="0">
                <a:solidFill>
                  <a:srgbClr val="C00000"/>
                </a:solidFill>
                <a:effectLst/>
                <a:latin typeface="Aptos" panose="020B0004020202020204" pitchFamily="34" charset="0"/>
                <a:ea typeface="Aptos" panose="020B0004020202020204" pitchFamily="34" charset="0"/>
                <a:cs typeface="Times New Roman" panose="02020603050405020304" pitchFamily="18" charset="0"/>
              </a:rPr>
              <a:t>Mon 8</a:t>
            </a:r>
            <a:r>
              <a:rPr lang="en-GB" sz="800" b="1" kern="100" baseline="30000" dirty="0">
                <a:solidFill>
                  <a:srgbClr val="C00000"/>
                </a:solidFill>
                <a:effectLst/>
                <a:latin typeface="Aptos" panose="020B0004020202020204" pitchFamily="34" charset="0"/>
                <a:ea typeface="Aptos" panose="020B0004020202020204" pitchFamily="34" charset="0"/>
                <a:cs typeface="Times New Roman" panose="02020603050405020304" pitchFamily="18" charset="0"/>
              </a:rPr>
              <a:t>th</a:t>
            </a:r>
            <a:r>
              <a:rPr lang="en-GB" sz="800" b="1" kern="100" dirty="0">
                <a:solidFill>
                  <a:srgbClr val="C00000"/>
                </a:solidFill>
                <a:effectLst/>
                <a:latin typeface="Aptos" panose="020B0004020202020204" pitchFamily="34" charset="0"/>
                <a:ea typeface="Aptos" panose="020B0004020202020204" pitchFamily="34" charset="0"/>
                <a:cs typeface="Times New Roman" panose="02020603050405020304" pitchFamily="18" charset="0"/>
              </a:rPr>
              <a:t> June </a:t>
            </a:r>
            <a:r>
              <a:rPr lang="en-GB" sz="800" kern="1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 KS1 Phonics Screening tests</a:t>
            </a:r>
            <a:br>
              <a:rPr lang="en-GB" sz="800" kern="1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br>
            <a:r>
              <a:rPr lang="en-GB" sz="800" b="1" kern="1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Mon 8</a:t>
            </a:r>
            <a:r>
              <a:rPr lang="en-GB" sz="800" b="1" kern="100" baseline="300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th</a:t>
            </a:r>
            <a:r>
              <a:rPr lang="en-GB" sz="800" b="1" kern="1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 June </a:t>
            </a:r>
            <a:r>
              <a:rPr lang="en-GB" sz="800" kern="1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 KS2 Sports club</a:t>
            </a:r>
            <a:br>
              <a:rPr lang="en-GB" sz="800" kern="1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br>
            <a:r>
              <a:rPr lang="en-GB" sz="800" b="1" kern="1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Tues 9</a:t>
            </a:r>
            <a:r>
              <a:rPr lang="en-GB" sz="800" b="1" kern="100" baseline="300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th</a:t>
            </a:r>
            <a:r>
              <a:rPr lang="en-GB" sz="800" b="1" kern="1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 June </a:t>
            </a:r>
            <a:r>
              <a:rPr lang="en-GB" sz="800" kern="1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 KS1 Phonics Screening tests</a:t>
            </a:r>
            <a:br>
              <a:rPr lang="en-GB" sz="800" kern="1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br>
            <a:r>
              <a:rPr lang="en-GB" sz="800" b="1" kern="1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Tues 9</a:t>
            </a:r>
            <a:r>
              <a:rPr lang="en-GB" sz="800" b="1" kern="100" baseline="300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th</a:t>
            </a:r>
            <a:r>
              <a:rPr lang="en-GB" sz="800" b="1" kern="1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 June </a:t>
            </a:r>
            <a:r>
              <a:rPr lang="en-GB" sz="800" kern="1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 KS1 Sports club</a:t>
            </a:r>
            <a:br>
              <a:rPr lang="en-GB" sz="800" kern="1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br>
            <a:r>
              <a:rPr lang="en-GB" sz="800" b="1" kern="1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Wed 10</a:t>
            </a:r>
            <a:r>
              <a:rPr lang="en-GB" sz="800" b="1" kern="100" baseline="300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th</a:t>
            </a:r>
            <a:r>
              <a:rPr lang="en-GB" sz="800" b="1" kern="1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 June </a:t>
            </a:r>
            <a:r>
              <a:rPr lang="en-GB" sz="800" kern="1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 KS1 Phonics Screening tests</a:t>
            </a:r>
            <a:br>
              <a:rPr lang="en-GB" sz="800" kern="1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br>
            <a:r>
              <a:rPr lang="en-GB" sz="800" b="1" kern="1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Thurs 11</a:t>
            </a:r>
            <a:r>
              <a:rPr lang="en-GB" sz="800" b="1" kern="100" baseline="300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th</a:t>
            </a:r>
            <a:r>
              <a:rPr lang="en-GB" sz="800" b="1" kern="1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 June </a:t>
            </a:r>
            <a:r>
              <a:rPr lang="en-GB" sz="800" kern="1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 KS1 Phonics Screening tests</a:t>
            </a:r>
            <a:br>
              <a:rPr lang="en-GB" sz="800" kern="1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br>
            <a:r>
              <a:rPr lang="en-GB" sz="800" b="1" kern="1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Thurs 11</a:t>
            </a:r>
            <a:r>
              <a:rPr lang="en-GB" sz="800" b="1" kern="100" baseline="300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th</a:t>
            </a:r>
            <a:r>
              <a:rPr lang="en-GB" sz="800" b="1" kern="1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 June </a:t>
            </a:r>
            <a:r>
              <a:rPr lang="en-GB" sz="800" kern="1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 Year 5/6 Swimming</a:t>
            </a:r>
            <a:br>
              <a:rPr lang="en-GB" sz="800" kern="1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br>
            <a:r>
              <a:rPr lang="en-GB" sz="800" b="1" kern="1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Thurs 11</a:t>
            </a:r>
            <a:r>
              <a:rPr lang="en-GB" sz="800" b="1" kern="100" baseline="300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th</a:t>
            </a:r>
            <a:r>
              <a:rPr lang="en-GB" sz="800" b="1" kern="1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 June</a:t>
            </a:r>
            <a:r>
              <a:rPr lang="en-GB" sz="800" kern="1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 – Class Photos</a:t>
            </a:r>
            <a:br>
              <a:rPr lang="en-GB" sz="800" kern="1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br>
            <a:r>
              <a:rPr lang="en-GB" sz="800" b="1" kern="1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Fri 12</a:t>
            </a:r>
            <a:r>
              <a:rPr lang="en-GB" sz="800" b="1" kern="100" baseline="300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th</a:t>
            </a:r>
            <a:r>
              <a:rPr lang="en-GB" sz="800" b="1" kern="1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 June </a:t>
            </a:r>
            <a:r>
              <a:rPr lang="en-GB" sz="800" kern="1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 KS1 Phonics Screening tests</a:t>
            </a:r>
            <a:br>
              <a:rPr lang="en-GB" sz="800" kern="1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br>
            <a:r>
              <a:rPr lang="en-GB" sz="800" b="1" kern="1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Fri 12</a:t>
            </a:r>
            <a:r>
              <a:rPr lang="en-GB" sz="800" b="1" kern="100" baseline="300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th</a:t>
            </a:r>
            <a:r>
              <a:rPr lang="en-GB" sz="800" b="1" kern="1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 June </a:t>
            </a:r>
            <a:r>
              <a:rPr lang="en-GB" sz="800" kern="1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 Parent Lunch Year 5/6</a:t>
            </a:r>
            <a:br>
              <a:rPr lang="en-GB" sz="800" kern="1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br>
            <a:r>
              <a:rPr lang="en-GB" sz="800" b="1" kern="1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Fri 12</a:t>
            </a:r>
            <a:r>
              <a:rPr lang="en-GB" sz="800" b="1" kern="100" baseline="300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th</a:t>
            </a:r>
            <a:r>
              <a:rPr lang="en-GB" sz="800" b="1" kern="1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 June </a:t>
            </a:r>
            <a:r>
              <a:rPr lang="en-GB" sz="800" kern="100" dirty="0">
                <a:solidFill>
                  <a:srgbClr val="002060"/>
                </a:solidFill>
                <a:effectLst/>
                <a:latin typeface="Aptos" panose="020B0004020202020204" pitchFamily="34" charset="0"/>
                <a:ea typeface="Aptos" panose="020B0004020202020204" pitchFamily="34" charset="0"/>
                <a:cs typeface="Times New Roman" panose="02020603050405020304" pitchFamily="18" charset="0"/>
              </a:rPr>
              <a:t>- Forest Friday/Nursery</a:t>
            </a:r>
            <a:endParaRPr lang="en-GB" sz="800" dirty="0">
              <a:solidFill>
                <a:srgbClr val="002060"/>
              </a:solidFill>
            </a:endParaRPr>
          </a:p>
        </p:txBody>
      </p:sp>
      <p:pic>
        <p:nvPicPr>
          <p:cNvPr id="5" name="Picture 4">
            <a:extLst>
              <a:ext uri="{FF2B5EF4-FFF2-40B4-BE49-F238E27FC236}">
                <a16:creationId xmlns:a16="http://schemas.microsoft.com/office/drawing/2014/main" id="{DC1B50AF-6DF4-271C-E18D-252844D534EE}"/>
              </a:ext>
            </a:extLst>
          </p:cNvPr>
          <p:cNvPicPr>
            <a:picLocks noChangeAspect="1"/>
          </p:cNvPicPr>
          <p:nvPr/>
        </p:nvPicPr>
        <p:blipFill>
          <a:blip r:embed="rId5"/>
          <a:stretch>
            <a:fillRect/>
          </a:stretch>
        </p:blipFill>
        <p:spPr>
          <a:xfrm>
            <a:off x="2411186" y="5043913"/>
            <a:ext cx="4395236" cy="2463718"/>
          </a:xfrm>
          <a:prstGeom prst="rect">
            <a:avLst/>
          </a:prstGeom>
        </p:spPr>
      </p:pic>
      <p:sp>
        <p:nvSpPr>
          <p:cNvPr id="9" name="Rectangle 8">
            <a:extLst>
              <a:ext uri="{FF2B5EF4-FFF2-40B4-BE49-F238E27FC236}">
                <a16:creationId xmlns:a16="http://schemas.microsoft.com/office/drawing/2014/main" id="{86778258-781D-4E62-E37C-6D6559232ACE}"/>
              </a:ext>
            </a:extLst>
          </p:cNvPr>
          <p:cNvSpPr/>
          <p:nvPr/>
        </p:nvSpPr>
        <p:spPr>
          <a:xfrm>
            <a:off x="5364643" y="2739418"/>
            <a:ext cx="1493356" cy="2209467"/>
          </a:xfrm>
          <a:prstGeom prst="rect">
            <a:avLst/>
          </a:prstGeom>
          <a:solidFill>
            <a:srgbClr val="DEEBF7"/>
          </a:solidFill>
          <a:ln w="38100">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a:endParaRPr lang="en-GB" dirty="0"/>
          </a:p>
        </p:txBody>
      </p:sp>
      <p:pic>
        <p:nvPicPr>
          <p:cNvPr id="17" name="Picture 16">
            <a:extLst>
              <a:ext uri="{FF2B5EF4-FFF2-40B4-BE49-F238E27FC236}">
                <a16:creationId xmlns:a16="http://schemas.microsoft.com/office/drawing/2014/main" id="{E82448EB-3808-CD85-5270-1461CAE500AF}"/>
              </a:ext>
            </a:extLst>
          </p:cNvPr>
          <p:cNvPicPr>
            <a:picLocks noChangeAspect="1"/>
          </p:cNvPicPr>
          <p:nvPr/>
        </p:nvPicPr>
        <p:blipFill>
          <a:blip r:embed="rId6"/>
          <a:stretch>
            <a:fillRect/>
          </a:stretch>
        </p:blipFill>
        <p:spPr>
          <a:xfrm>
            <a:off x="5417127" y="2806626"/>
            <a:ext cx="1389295" cy="2083943"/>
          </a:xfrm>
          <a:prstGeom prst="rect">
            <a:avLst/>
          </a:prstGeom>
        </p:spPr>
      </p:pic>
      <p:sp>
        <p:nvSpPr>
          <p:cNvPr id="47" name="Rectangle 46">
            <a:extLst>
              <a:ext uri="{FF2B5EF4-FFF2-40B4-BE49-F238E27FC236}">
                <a16:creationId xmlns:a16="http://schemas.microsoft.com/office/drawing/2014/main" id="{D18F4C29-B0F1-9899-96C6-D69777252921}"/>
              </a:ext>
            </a:extLst>
          </p:cNvPr>
          <p:cNvSpPr/>
          <p:nvPr/>
        </p:nvSpPr>
        <p:spPr>
          <a:xfrm>
            <a:off x="4272059" y="2734750"/>
            <a:ext cx="1092582" cy="2214485"/>
          </a:xfrm>
          <a:prstGeom prst="rect">
            <a:avLst/>
          </a:prstGeom>
          <a:solidFill>
            <a:srgbClr val="DEEBF7"/>
          </a:solidFill>
          <a:ln w="38100">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a:endParaRPr lang="en-GB" dirty="0"/>
          </a:p>
        </p:txBody>
      </p:sp>
      <p:sp>
        <p:nvSpPr>
          <p:cNvPr id="22" name="TextBox 21">
            <a:extLst>
              <a:ext uri="{FF2B5EF4-FFF2-40B4-BE49-F238E27FC236}">
                <a16:creationId xmlns:a16="http://schemas.microsoft.com/office/drawing/2014/main" id="{B805E3D7-5E83-7523-5F61-2B49C2394C8C}"/>
              </a:ext>
            </a:extLst>
          </p:cNvPr>
          <p:cNvSpPr txBox="1"/>
          <p:nvPr/>
        </p:nvSpPr>
        <p:spPr>
          <a:xfrm>
            <a:off x="-41741" y="23483"/>
            <a:ext cx="7042616" cy="738664"/>
          </a:xfrm>
          <a:prstGeom prst="rect">
            <a:avLst/>
          </a:prstGeom>
          <a:noFill/>
        </p:spPr>
        <p:txBody>
          <a:bodyPr wrap="square">
            <a:spAutoFit/>
          </a:bodyPr>
          <a:lstStyle/>
          <a:p>
            <a:pPr algn="l">
              <a:buNone/>
            </a:pPr>
            <a:r>
              <a:rPr lang="en-GB" sz="1000" b="1" i="0" u="sng" dirty="0">
                <a:solidFill>
                  <a:srgbClr val="002060"/>
                </a:solidFill>
                <a:effectLst/>
                <a:latin typeface="Aptos" panose="020B0004020202020204" pitchFamily="34" charset="0"/>
              </a:rPr>
              <a:t>BIKES</a:t>
            </a:r>
            <a:endParaRPr lang="en-GB" sz="1000" b="1" i="0" dirty="0">
              <a:solidFill>
                <a:srgbClr val="002060"/>
              </a:solidFill>
              <a:effectLst/>
              <a:latin typeface="Aptos" panose="020B0004020202020204" pitchFamily="34" charset="0"/>
            </a:endParaRPr>
          </a:p>
          <a:p>
            <a:pPr algn="l">
              <a:buNone/>
            </a:pPr>
            <a:r>
              <a:rPr lang="en-GB" sz="800" b="1" i="0" dirty="0">
                <a:solidFill>
                  <a:srgbClr val="002060"/>
                </a:solidFill>
                <a:effectLst/>
                <a:latin typeface="Aptos" panose="020B0004020202020204" pitchFamily="34" charset="0"/>
              </a:rPr>
              <a:t>We’ve seen an increasing number of children coming to school on bikes, scooters and skateboards independently, which is wonderful to see. However, we have noticed that some children are riding without helmets and are cycling/scooting/skating up and down the roads while waiting to come into school. Please could we ask you to speak with your child about staying safe on their journey to and from school, including wearing a helmet and waiting sensibly near the gates. We really appreciate your support in helping to keep all of our children safe.</a:t>
            </a:r>
          </a:p>
        </p:txBody>
      </p:sp>
      <p:sp>
        <p:nvSpPr>
          <p:cNvPr id="25" name="Rectangle 24">
            <a:extLst>
              <a:ext uri="{FF2B5EF4-FFF2-40B4-BE49-F238E27FC236}">
                <a16:creationId xmlns:a16="http://schemas.microsoft.com/office/drawing/2014/main" id="{39010B8B-E09F-ECAE-E60F-3829CD0F6A0B}"/>
              </a:ext>
            </a:extLst>
          </p:cNvPr>
          <p:cNvSpPr/>
          <p:nvPr/>
        </p:nvSpPr>
        <p:spPr>
          <a:xfrm>
            <a:off x="-1868" y="738899"/>
            <a:ext cx="6874556" cy="865724"/>
          </a:xfrm>
          <a:prstGeom prst="rect">
            <a:avLst/>
          </a:prstGeom>
          <a:solidFill>
            <a:srgbClr val="DEEBF7"/>
          </a:solidFill>
          <a:ln w="38100">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a:endParaRPr lang="en-GB" dirty="0"/>
          </a:p>
        </p:txBody>
      </p:sp>
      <p:sp>
        <p:nvSpPr>
          <p:cNvPr id="30" name="TextBox 29">
            <a:extLst>
              <a:ext uri="{FF2B5EF4-FFF2-40B4-BE49-F238E27FC236}">
                <a16:creationId xmlns:a16="http://schemas.microsoft.com/office/drawing/2014/main" id="{FCADD55C-8A43-CE0E-7AD9-C5866FFD0798}"/>
              </a:ext>
            </a:extLst>
          </p:cNvPr>
          <p:cNvSpPr txBox="1"/>
          <p:nvPr/>
        </p:nvSpPr>
        <p:spPr>
          <a:xfrm>
            <a:off x="-41741" y="733028"/>
            <a:ext cx="7042616" cy="861774"/>
          </a:xfrm>
          <a:prstGeom prst="rect">
            <a:avLst/>
          </a:prstGeom>
          <a:noFill/>
        </p:spPr>
        <p:txBody>
          <a:bodyPr wrap="square">
            <a:spAutoFit/>
          </a:bodyPr>
          <a:lstStyle/>
          <a:p>
            <a:pPr algn="l">
              <a:buNone/>
            </a:pPr>
            <a:r>
              <a:rPr lang="en-GB" sz="1000" b="1" i="0" u="sng" dirty="0">
                <a:solidFill>
                  <a:srgbClr val="002060"/>
                </a:solidFill>
                <a:effectLst/>
                <a:latin typeface="Aptos" panose="020B0004020202020204" pitchFamily="34" charset="0"/>
              </a:rPr>
              <a:t>Safeguarding - Monitoring Software</a:t>
            </a:r>
          </a:p>
          <a:p>
            <a:pPr algn="l">
              <a:buNone/>
            </a:pPr>
            <a:r>
              <a:rPr lang="en-GB" sz="800" b="1" i="0" dirty="0">
                <a:solidFill>
                  <a:srgbClr val="002060"/>
                </a:solidFill>
                <a:effectLst/>
                <a:latin typeface="Aptos" panose="020B0004020202020204" pitchFamily="34" charset="0"/>
              </a:rPr>
              <a:t>Another aspect of our safeguarding armoury in school that we would like to remind parents of, is our monitoring software called SENSO. This software monitors every keystroke and image that appears on the screens of </a:t>
            </a:r>
            <a:r>
              <a:rPr lang="en-GB" sz="800" b="1" i="0" dirty="0" err="1">
                <a:solidFill>
                  <a:srgbClr val="002060"/>
                </a:solidFill>
                <a:effectLst/>
                <a:latin typeface="Aptos" panose="020B0004020202020204" pitchFamily="34" charset="0"/>
              </a:rPr>
              <a:t>Fierté</a:t>
            </a:r>
            <a:r>
              <a:rPr lang="en-GB" sz="800" b="1" i="0" dirty="0">
                <a:solidFill>
                  <a:srgbClr val="002060"/>
                </a:solidFill>
                <a:effectLst/>
                <a:latin typeface="Aptos" panose="020B0004020202020204" pitchFamily="34" charset="0"/>
              </a:rPr>
              <a:t> devices for staff and children. Any letter combinations are checked against an extensive and regularly updated library of terms that may cause concern. This can range from simple swear words to abbreviations and acronyms added by cyber police from their intelligence gathering. It also includes mental health triggers such as someone </a:t>
            </a:r>
            <a:br>
              <a:rPr lang="en-GB" sz="800" b="1" i="0" dirty="0">
                <a:solidFill>
                  <a:srgbClr val="002060"/>
                </a:solidFill>
                <a:effectLst/>
                <a:latin typeface="Aptos" panose="020B0004020202020204" pitchFamily="34" charset="0"/>
              </a:rPr>
            </a:br>
            <a:r>
              <a:rPr lang="en-GB" sz="800" b="1" i="0" dirty="0">
                <a:solidFill>
                  <a:srgbClr val="002060"/>
                </a:solidFill>
                <a:effectLst/>
                <a:latin typeface="Aptos" panose="020B0004020202020204" pitchFamily="34" charset="0"/>
              </a:rPr>
              <a:t>saying they are 'fed up' or similar.</a:t>
            </a:r>
          </a:p>
        </p:txBody>
      </p:sp>
      <p:pic>
        <p:nvPicPr>
          <p:cNvPr id="59" name="Picture 58">
            <a:extLst>
              <a:ext uri="{FF2B5EF4-FFF2-40B4-BE49-F238E27FC236}">
                <a16:creationId xmlns:a16="http://schemas.microsoft.com/office/drawing/2014/main" id="{4DC820FC-64B9-51C8-123E-553D61FACEF6}"/>
              </a:ext>
            </a:extLst>
          </p:cNvPr>
          <p:cNvPicPr>
            <a:picLocks noChangeAspect="1"/>
          </p:cNvPicPr>
          <p:nvPr/>
        </p:nvPicPr>
        <p:blipFill>
          <a:blip r:embed="rId7"/>
          <a:stretch>
            <a:fillRect/>
          </a:stretch>
        </p:blipFill>
        <p:spPr>
          <a:xfrm>
            <a:off x="2376615" y="1519498"/>
            <a:ext cx="4466000" cy="502964"/>
          </a:xfrm>
          <a:prstGeom prst="rect">
            <a:avLst/>
          </a:prstGeom>
        </p:spPr>
      </p:pic>
      <p:sp>
        <p:nvSpPr>
          <p:cNvPr id="60" name="TextBox 59">
            <a:extLst>
              <a:ext uri="{FF2B5EF4-FFF2-40B4-BE49-F238E27FC236}">
                <a16:creationId xmlns:a16="http://schemas.microsoft.com/office/drawing/2014/main" id="{FE37AF5B-A8D2-6959-61DD-D05B055C501A}"/>
              </a:ext>
            </a:extLst>
          </p:cNvPr>
          <p:cNvSpPr txBox="1"/>
          <p:nvPr/>
        </p:nvSpPr>
        <p:spPr>
          <a:xfrm>
            <a:off x="2322574" y="1415980"/>
            <a:ext cx="4535426" cy="1323439"/>
          </a:xfrm>
          <a:prstGeom prst="rect">
            <a:avLst/>
          </a:prstGeom>
          <a:noFill/>
        </p:spPr>
        <p:txBody>
          <a:bodyPr wrap="square">
            <a:spAutoFit/>
          </a:bodyPr>
          <a:lstStyle/>
          <a:p>
            <a:pPr algn="l">
              <a:buNone/>
            </a:pPr>
            <a:r>
              <a:rPr lang="en-GB" sz="800" b="1" i="0" dirty="0">
                <a:solidFill>
                  <a:srgbClr val="002060"/>
                </a:solidFill>
                <a:effectLst/>
                <a:latin typeface="Aptos" panose="020B0004020202020204" pitchFamily="34" charset="0"/>
              </a:rPr>
              <a:t>Any alerts are screenshot and emailed to the DSL to be checked at least weekly. Thankfully, at least 99.9% of the alerts are 'false positives' from typos, letter combinations within words or legitimate use of words such as 'gun' or 'bomb' when researching the Second World War in history. There have been a small handful of times over the years that there have been 'captures' of words that have been written deliberately. These have all been children who have thought it would be clever to write a swear word, then delete it. Unfortunately for them, it records any keystrokes and the username, so they were spoken to and parents informed. This helps children understand that anything they share online can be seen and can have consequences. While this is a useful tool to manage children's behaviour online, the most important reason for using this software is for safeguarding and keeping our children safe.</a:t>
            </a:r>
          </a:p>
        </p:txBody>
      </p:sp>
      <p:sp>
        <p:nvSpPr>
          <p:cNvPr id="61" name="Rectangle 60">
            <a:extLst>
              <a:ext uri="{FF2B5EF4-FFF2-40B4-BE49-F238E27FC236}">
                <a16:creationId xmlns:a16="http://schemas.microsoft.com/office/drawing/2014/main" id="{A323F9A1-DF34-CD41-BA1A-06CB72843C41}"/>
              </a:ext>
            </a:extLst>
          </p:cNvPr>
          <p:cNvSpPr/>
          <p:nvPr/>
        </p:nvSpPr>
        <p:spPr>
          <a:xfrm>
            <a:off x="2336318" y="2737376"/>
            <a:ext cx="3013637" cy="1272497"/>
          </a:xfrm>
          <a:prstGeom prst="rect">
            <a:avLst/>
          </a:prstGeom>
          <a:solidFill>
            <a:srgbClr val="DEEBF7"/>
          </a:solidFill>
          <a:ln w="38100">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a:endParaRPr lang="en-GB" dirty="0"/>
          </a:p>
        </p:txBody>
      </p:sp>
      <p:pic>
        <p:nvPicPr>
          <p:cNvPr id="62" name="Picture 61">
            <a:extLst>
              <a:ext uri="{FF2B5EF4-FFF2-40B4-BE49-F238E27FC236}">
                <a16:creationId xmlns:a16="http://schemas.microsoft.com/office/drawing/2014/main" id="{613BF913-47FE-630E-2A40-DD8FDAA8E8E3}"/>
              </a:ext>
            </a:extLst>
          </p:cNvPr>
          <p:cNvPicPr>
            <a:picLocks noChangeAspect="1"/>
          </p:cNvPicPr>
          <p:nvPr/>
        </p:nvPicPr>
        <p:blipFill>
          <a:blip r:embed="rId8"/>
          <a:stretch>
            <a:fillRect/>
          </a:stretch>
        </p:blipFill>
        <p:spPr>
          <a:xfrm>
            <a:off x="2376615" y="2803851"/>
            <a:ext cx="1842960" cy="2086423"/>
          </a:xfrm>
          <a:prstGeom prst="rect">
            <a:avLst/>
          </a:prstGeom>
        </p:spPr>
      </p:pic>
      <p:sp>
        <p:nvSpPr>
          <p:cNvPr id="63" name="Rectangle 62">
            <a:extLst>
              <a:ext uri="{FF2B5EF4-FFF2-40B4-BE49-F238E27FC236}">
                <a16:creationId xmlns:a16="http://schemas.microsoft.com/office/drawing/2014/main" id="{9CAC1AD8-F9EF-509D-EFA7-158909412219}"/>
              </a:ext>
            </a:extLst>
          </p:cNvPr>
          <p:cNvSpPr/>
          <p:nvPr/>
        </p:nvSpPr>
        <p:spPr>
          <a:xfrm>
            <a:off x="4262593" y="2734234"/>
            <a:ext cx="1092582" cy="2214485"/>
          </a:xfrm>
          <a:prstGeom prst="rect">
            <a:avLst/>
          </a:prstGeom>
          <a:solidFill>
            <a:srgbClr val="DEEBF7"/>
          </a:solidFill>
          <a:ln w="38100">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a:endParaRPr lang="en-GB" dirty="0"/>
          </a:p>
        </p:txBody>
      </p:sp>
      <p:sp>
        <p:nvSpPr>
          <p:cNvPr id="1024" name="TextBox 1023">
            <a:extLst>
              <a:ext uri="{FF2B5EF4-FFF2-40B4-BE49-F238E27FC236}">
                <a16:creationId xmlns:a16="http://schemas.microsoft.com/office/drawing/2014/main" id="{6986D27D-E53C-F2B4-26FD-0E31137EEC33}"/>
              </a:ext>
            </a:extLst>
          </p:cNvPr>
          <p:cNvSpPr txBox="1"/>
          <p:nvPr/>
        </p:nvSpPr>
        <p:spPr>
          <a:xfrm>
            <a:off x="4210109" y="2724362"/>
            <a:ext cx="1201359" cy="2277547"/>
          </a:xfrm>
          <a:prstGeom prst="rect">
            <a:avLst/>
          </a:prstGeom>
          <a:noFill/>
        </p:spPr>
        <p:txBody>
          <a:bodyPr wrap="square">
            <a:spAutoFit/>
          </a:bodyPr>
          <a:lstStyle/>
          <a:p>
            <a:r>
              <a:rPr lang="en-GB" sz="800" b="1" dirty="0">
                <a:solidFill>
                  <a:srgbClr val="C00000"/>
                </a:solidFill>
                <a:latin typeface="Aptos" panose="020B0004020202020204" pitchFamily="34" charset="0"/>
              </a:rPr>
              <a:t>SUMMER FAIR STALL HOLDERS WANTED! </a:t>
            </a:r>
            <a:r>
              <a:rPr lang="en-GB" sz="700" dirty="0">
                <a:solidFill>
                  <a:srgbClr val="C00000"/>
                </a:solidFill>
                <a:latin typeface="Aptos" panose="020B0004020202020204" pitchFamily="34" charset="0"/>
              </a:rPr>
              <a:t> We are excited to announce our upcoming Summer Fair on Friday 10</a:t>
            </a:r>
            <a:r>
              <a:rPr lang="en-GB" sz="700" baseline="30000" dirty="0">
                <a:solidFill>
                  <a:srgbClr val="C00000"/>
                </a:solidFill>
                <a:latin typeface="Aptos" panose="020B0004020202020204" pitchFamily="34" charset="0"/>
              </a:rPr>
              <a:t>th</a:t>
            </a:r>
            <a:r>
              <a:rPr lang="en-GB" sz="700" dirty="0">
                <a:solidFill>
                  <a:srgbClr val="C00000"/>
                </a:solidFill>
                <a:latin typeface="Aptos" panose="020B0004020202020204" pitchFamily="34" charset="0"/>
              </a:rPr>
              <a:t> July 2026 and are looking for a variety of stall holders to join us for a fun-filled day! </a:t>
            </a:r>
            <a:br>
              <a:rPr lang="en-GB" sz="700" dirty="0">
                <a:solidFill>
                  <a:srgbClr val="C00000"/>
                </a:solidFill>
                <a:latin typeface="Aptos" panose="020B0004020202020204" pitchFamily="34" charset="0"/>
              </a:rPr>
            </a:br>
            <a:r>
              <a:rPr lang="en-GB" sz="700" b="1" dirty="0">
                <a:solidFill>
                  <a:srgbClr val="C00000"/>
                </a:solidFill>
                <a:latin typeface="Aptos" panose="020B0004020202020204" pitchFamily="34" charset="0"/>
              </a:rPr>
              <a:t>Do you have a small business, craft, or products to sell? We'd love to hear from you! </a:t>
            </a:r>
            <a:br>
              <a:rPr lang="en-GB" sz="700" dirty="0">
                <a:solidFill>
                  <a:srgbClr val="C00000"/>
                </a:solidFill>
                <a:latin typeface="Aptos" panose="020B0004020202020204" pitchFamily="34" charset="0"/>
              </a:rPr>
            </a:br>
            <a:r>
              <a:rPr lang="en-GB" sz="700" dirty="0">
                <a:solidFill>
                  <a:srgbClr val="C00000"/>
                </a:solidFill>
                <a:latin typeface="Aptos" panose="020B0004020202020204" pitchFamily="34" charset="0"/>
              </a:rPr>
              <a:t>Please send us your name and contact details and a brief description of what you would like to sell to </a:t>
            </a:r>
            <a:r>
              <a:rPr lang="en-GB" sz="700" dirty="0">
                <a:solidFill>
                  <a:srgbClr val="C00000"/>
                </a:solidFill>
                <a:latin typeface="Aptos" panose="020B0004020202020204" pitchFamily="34" charset="0"/>
                <a:hlinkClick r:id="rId9">
                  <a:extLst>
                    <a:ext uri="{A12FA001-AC4F-418D-AE19-62706E023703}">
                      <ahyp:hlinkClr xmlns:ahyp="http://schemas.microsoft.com/office/drawing/2018/hyperlinkcolor" val="tx"/>
                    </a:ext>
                  </a:extLst>
                </a:hlinkClick>
              </a:rPr>
              <a:t>office@ankermoor.org</a:t>
            </a:r>
            <a:r>
              <a:rPr lang="en-GB" sz="700" dirty="0">
                <a:solidFill>
                  <a:srgbClr val="C00000"/>
                </a:solidFill>
                <a:latin typeface="Aptos" panose="020B0004020202020204" pitchFamily="34" charset="0"/>
              </a:rPr>
              <a:t> – we look forward to hearing from you!</a:t>
            </a:r>
          </a:p>
        </p:txBody>
      </p:sp>
      <p:sp>
        <p:nvSpPr>
          <p:cNvPr id="3" name="TextBox 2">
            <a:extLst>
              <a:ext uri="{FF2B5EF4-FFF2-40B4-BE49-F238E27FC236}">
                <a16:creationId xmlns:a16="http://schemas.microsoft.com/office/drawing/2014/main" id="{472B1E86-9B4D-5702-713B-B8F304101C2A}"/>
              </a:ext>
            </a:extLst>
          </p:cNvPr>
          <p:cNvSpPr txBox="1"/>
          <p:nvPr/>
        </p:nvSpPr>
        <p:spPr>
          <a:xfrm>
            <a:off x="4436288" y="8979629"/>
            <a:ext cx="1408222" cy="938719"/>
          </a:xfrm>
          <a:prstGeom prst="rect">
            <a:avLst/>
          </a:prstGeom>
          <a:noFill/>
        </p:spPr>
        <p:txBody>
          <a:bodyPr wrap="square">
            <a:spAutoFit/>
          </a:bodyPr>
          <a:lstStyle/>
          <a:p>
            <a:pPr algn="l" fontAlgn="base">
              <a:buNone/>
            </a:pPr>
            <a:br>
              <a:rPr lang="en-GB" sz="1100" b="1" i="0" dirty="0">
                <a:solidFill>
                  <a:srgbClr val="002060"/>
                </a:solidFill>
                <a:effectLst/>
              </a:rPr>
            </a:br>
            <a:r>
              <a:rPr lang="en-GB" sz="1100" b="1" i="0" dirty="0">
                <a:solidFill>
                  <a:srgbClr val="002060"/>
                </a:solidFill>
                <a:effectLst/>
              </a:rPr>
              <a:t>Lottie M</a:t>
            </a:r>
            <a:br>
              <a:rPr lang="en-GB" sz="1100" b="1" i="0" dirty="0">
                <a:solidFill>
                  <a:srgbClr val="002060"/>
                </a:solidFill>
                <a:effectLst/>
              </a:rPr>
            </a:br>
            <a:r>
              <a:rPr lang="en-GB" sz="1100" b="1" i="0" dirty="0">
                <a:solidFill>
                  <a:srgbClr val="002060"/>
                </a:solidFill>
                <a:effectLst/>
              </a:rPr>
              <a:t>Auben A/Dolton C</a:t>
            </a:r>
            <a:br>
              <a:rPr lang="en-GB" sz="1100" b="1" i="0" dirty="0">
                <a:solidFill>
                  <a:srgbClr val="002060"/>
                </a:solidFill>
                <a:effectLst/>
              </a:rPr>
            </a:br>
            <a:r>
              <a:rPr lang="en-GB" sz="1100" b="1" i="0" dirty="0">
                <a:solidFill>
                  <a:srgbClr val="002060"/>
                </a:solidFill>
                <a:effectLst/>
              </a:rPr>
              <a:t>Ava D</a:t>
            </a:r>
            <a:br>
              <a:rPr lang="en-GB" sz="1100" b="1" i="0" dirty="0">
                <a:solidFill>
                  <a:srgbClr val="002060"/>
                </a:solidFill>
                <a:effectLst/>
              </a:rPr>
            </a:br>
            <a:r>
              <a:rPr lang="en-GB" sz="1100" b="1" i="0" dirty="0">
                <a:solidFill>
                  <a:srgbClr val="002060"/>
                </a:solidFill>
                <a:effectLst/>
              </a:rPr>
              <a:t>Charlotte e</a:t>
            </a:r>
            <a:endParaRPr lang="en-GB" sz="1400" b="1" i="0" dirty="0">
              <a:solidFill>
                <a:srgbClr val="002060"/>
              </a:solidFill>
              <a:effectLst/>
            </a:endParaRPr>
          </a:p>
        </p:txBody>
      </p:sp>
    </p:spTree>
    <p:extLst>
      <p:ext uri="{BB962C8B-B14F-4D97-AF65-F5344CB8AC3E}">
        <p14:creationId xmlns:p14="http://schemas.microsoft.com/office/powerpoint/2010/main" val="39268558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8249FC-7B10-5AAE-DBE0-9B18F87C60FA}"/>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90E9C14F-E106-FC74-D922-10BDD9454BCF}"/>
              </a:ext>
            </a:extLst>
          </p:cNvPr>
          <p:cNvSpPr>
            <a:spLocks noGrp="1"/>
          </p:cNvSpPr>
          <p:nvPr>
            <p:ph idx="1"/>
          </p:nvPr>
        </p:nvSpPr>
        <p:spPr/>
        <p:txBody>
          <a:bodyPr/>
          <a:lstStyle/>
          <a:p>
            <a:endParaRPr lang="en-GB"/>
          </a:p>
        </p:txBody>
      </p:sp>
      <p:sp>
        <p:nvSpPr>
          <p:cNvPr id="4" name="Rectangle 3">
            <a:extLst>
              <a:ext uri="{FF2B5EF4-FFF2-40B4-BE49-F238E27FC236}">
                <a16:creationId xmlns:a16="http://schemas.microsoft.com/office/drawing/2014/main" id="{33A0F9E9-D45E-FECB-1F52-DFF8AC43A5E6}"/>
              </a:ext>
            </a:extLst>
          </p:cNvPr>
          <p:cNvSpPr/>
          <p:nvPr/>
        </p:nvSpPr>
        <p:spPr>
          <a:xfrm>
            <a:off x="0" y="0"/>
            <a:ext cx="6858000" cy="9906000"/>
          </a:xfrm>
          <a:prstGeom prst="rect">
            <a:avLst/>
          </a:prstGeom>
          <a:solidFill>
            <a:srgbClr val="DEEBF7"/>
          </a:solidFill>
          <a:ln w="38100">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a:endParaRPr lang="en-GB" dirty="0"/>
          </a:p>
        </p:txBody>
      </p:sp>
      <p:pic>
        <p:nvPicPr>
          <p:cNvPr id="5" name="Picture 2">
            <a:extLst>
              <a:ext uri="{FF2B5EF4-FFF2-40B4-BE49-F238E27FC236}">
                <a16:creationId xmlns:a16="http://schemas.microsoft.com/office/drawing/2014/main" id="{DD37CAF0-F0CA-26BE-394C-7528188851F4}"/>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727" t="4961" b="5637"/>
          <a:stretch>
            <a:fillRect/>
          </a:stretch>
        </p:blipFill>
        <p:spPr bwMode="auto">
          <a:xfrm>
            <a:off x="229785" y="265656"/>
            <a:ext cx="6398430" cy="93746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853547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0408AF-9063-ACAA-8BCD-F3D02639C69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6A22548-A5A8-580F-9878-493E93AD5437}"/>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84CBD0D4-981E-C30F-2CA4-F228738EC796}"/>
              </a:ext>
            </a:extLst>
          </p:cNvPr>
          <p:cNvSpPr>
            <a:spLocks noGrp="1"/>
          </p:cNvSpPr>
          <p:nvPr>
            <p:ph idx="1"/>
          </p:nvPr>
        </p:nvSpPr>
        <p:spPr/>
        <p:txBody>
          <a:bodyPr/>
          <a:lstStyle/>
          <a:p>
            <a:endParaRPr lang="en-GB"/>
          </a:p>
        </p:txBody>
      </p:sp>
      <p:sp>
        <p:nvSpPr>
          <p:cNvPr id="4" name="Rectangle 3">
            <a:extLst>
              <a:ext uri="{FF2B5EF4-FFF2-40B4-BE49-F238E27FC236}">
                <a16:creationId xmlns:a16="http://schemas.microsoft.com/office/drawing/2014/main" id="{D9E729AB-EB77-4E42-7A3D-8CA3BB07B36D}"/>
              </a:ext>
            </a:extLst>
          </p:cNvPr>
          <p:cNvSpPr/>
          <p:nvPr/>
        </p:nvSpPr>
        <p:spPr>
          <a:xfrm>
            <a:off x="0" y="0"/>
            <a:ext cx="6858000" cy="9906000"/>
          </a:xfrm>
          <a:prstGeom prst="rect">
            <a:avLst/>
          </a:prstGeom>
          <a:solidFill>
            <a:srgbClr val="DEEBF7"/>
          </a:solidFill>
          <a:ln w="38100">
            <a:solidFill>
              <a:srgbClr val="00206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a:endParaRPr lang="en-GB" dirty="0"/>
          </a:p>
        </p:txBody>
      </p:sp>
      <p:pic>
        <p:nvPicPr>
          <p:cNvPr id="7" name="Picture 6">
            <a:extLst>
              <a:ext uri="{FF2B5EF4-FFF2-40B4-BE49-F238E27FC236}">
                <a16:creationId xmlns:a16="http://schemas.microsoft.com/office/drawing/2014/main" id="{3687C9C9-6467-288A-82DE-536E3B7C73E0}"/>
              </a:ext>
            </a:extLst>
          </p:cNvPr>
          <p:cNvPicPr>
            <a:picLocks noChangeAspect="1"/>
          </p:cNvPicPr>
          <p:nvPr/>
        </p:nvPicPr>
        <p:blipFill>
          <a:blip r:embed="rId2"/>
          <a:stretch>
            <a:fillRect/>
          </a:stretch>
        </p:blipFill>
        <p:spPr>
          <a:xfrm>
            <a:off x="167530" y="732920"/>
            <a:ext cx="6522939" cy="7991094"/>
          </a:xfrm>
          <a:prstGeom prst="rect">
            <a:avLst/>
          </a:prstGeom>
        </p:spPr>
      </p:pic>
    </p:spTree>
    <p:extLst>
      <p:ext uri="{BB962C8B-B14F-4D97-AF65-F5344CB8AC3E}">
        <p14:creationId xmlns:p14="http://schemas.microsoft.com/office/powerpoint/2010/main" val="2051517612"/>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2013 - 2022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cf655de5-ae7d-455b-bd8a-ff62f2ec6c02"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419B300219925B4498DADB70CE49727C" ma:contentTypeVersion="17" ma:contentTypeDescription="Create a new document." ma:contentTypeScope="" ma:versionID="2089c62e6650b3c6cd070d569084a439">
  <xsd:schema xmlns:xsd="http://www.w3.org/2001/XMLSchema" xmlns:xs="http://www.w3.org/2001/XMLSchema" xmlns:p="http://schemas.microsoft.com/office/2006/metadata/properties" xmlns:ns3="cf655de5-ae7d-455b-bd8a-ff62f2ec6c02" xmlns:ns4="0a466c69-ecdd-4bd5-b0a7-85c9da8655a3" targetNamespace="http://schemas.microsoft.com/office/2006/metadata/properties" ma:root="true" ma:fieldsID="5ccc61bba22f5b9eb99dcd32f91b456c" ns3:_="" ns4:_="">
    <xsd:import namespace="cf655de5-ae7d-455b-bd8a-ff62f2ec6c02"/>
    <xsd:import namespace="0a466c69-ecdd-4bd5-b0a7-85c9da8655a3"/>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LengthInSeconds" minOccurs="0"/>
                <xsd:element ref="ns4:SharedWithUsers" minOccurs="0"/>
                <xsd:element ref="ns4:SharedWithDetails" minOccurs="0"/>
                <xsd:element ref="ns4:SharingHintHash" minOccurs="0"/>
                <xsd:element ref="ns3:MediaServiceAutoKeyPoints" minOccurs="0"/>
                <xsd:element ref="ns3:MediaServiceKeyPoints" minOccurs="0"/>
                <xsd:element ref="ns3:MediaServiceSearchProperties" minOccurs="0"/>
                <xsd:element ref="ns3:MediaServiceObjectDetectorVersions" minOccurs="0"/>
                <xsd:element ref="ns3:MediaServiceAutoTags" minOccurs="0"/>
                <xsd:element ref="ns3:MediaServiceOCR" minOccurs="0"/>
                <xsd:element ref="ns3:MediaServiceGenerationTime" minOccurs="0"/>
                <xsd:element ref="ns3:MediaServiceEventHashCode" minOccurs="0"/>
                <xsd:element ref="ns3:MediaServiceSystemTags" minOccurs="0"/>
                <xsd:element ref="ns3:_activit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f655de5-ae7d-455b-bd8a-ff62f2ec6c0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LengthInSeconds" ma:index="11" nillable="true" ma:displayName="Length (seconds)" ma:internalName="MediaLengthInSeconds" ma:readOnly="true">
      <xsd:simpleType>
        <xsd:restriction base="dms:Unknown"/>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SearchProperties" ma:index="17" nillable="true" ma:displayName="MediaServiceSearchProperties" ma:hidden="true" ma:internalName="MediaServiceSearchProperties" ma:readOnly="true">
      <xsd:simpleType>
        <xsd:restriction base="dms:Note"/>
      </xsd:simpleType>
    </xsd:element>
    <xsd:element name="MediaServiceObjectDetectorVersions" ma:index="18" nillable="true" ma:displayName="MediaServiceObjectDetectorVersions" ma:hidden="true" ma:indexed="true" ma:internalName="MediaServiceObjectDetectorVersions" ma:readOnly="true">
      <xsd:simpleType>
        <xsd:restriction base="dms:Text"/>
      </xsd:simpleType>
    </xsd:element>
    <xsd:element name="MediaServiceAutoTags" ma:index="19" nillable="true" ma:displayName="Tags" ma:internalName="MediaServiceAutoTags" ma:readOnly="true">
      <xsd:simpleType>
        <xsd:restriction base="dms:Text"/>
      </xsd:simpleType>
    </xsd:element>
    <xsd:element name="MediaServiceOCR" ma:index="20" nillable="true" ma:displayName="Extracted Text" ma:internalName="MediaServiceOCR" ma:readOnly="true">
      <xsd:simpleType>
        <xsd:restriction base="dms:Note">
          <xsd:maxLength value="255"/>
        </xsd:restriction>
      </xsd:simpleType>
    </xsd:element>
    <xsd:element name="MediaServiceGenerationTime" ma:index="21" nillable="true" ma:displayName="MediaServiceGenerationTime" ma:hidden="true" ma:internalName="MediaServiceGenerationTime" ma:readOnly="true">
      <xsd:simpleType>
        <xsd:restriction base="dms:Text"/>
      </xsd:simpleType>
    </xsd:element>
    <xsd:element name="MediaServiceEventHashCode" ma:index="22" nillable="true" ma:displayName="MediaServiceEventHashCode" ma:hidden="true" ma:internalName="MediaServiceEventHashCode" ma:readOnly="true">
      <xsd:simpleType>
        <xsd:restriction base="dms:Text"/>
      </xsd:simpleType>
    </xsd:element>
    <xsd:element name="MediaServiceSystemTags" ma:index="23" nillable="true" ma:displayName="MediaServiceSystemTags" ma:hidden="true" ma:internalName="MediaServiceSystemTags" ma:readOnly="true">
      <xsd:simpleType>
        <xsd:restriction base="dms:Note"/>
      </xsd:simpleType>
    </xsd:element>
    <xsd:element name="_activity" ma:index="24" nillable="true" ma:displayName="_activity" ma:hidden="true" ma:internalName="_activity">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0a466c69-ecdd-4bd5-b0a7-85c9da8655a3"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SharingHintHash" ma:index="14"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8F841C2-8B1F-485E-B2BE-9ECCE62C6C6E}">
  <ds:schemaRefs>
    <ds:schemaRef ds:uri="http://purl.org/dc/terms/"/>
    <ds:schemaRef ds:uri="http://schemas.openxmlformats.org/package/2006/metadata/core-properties"/>
    <ds:schemaRef ds:uri="http://schemas.microsoft.com/office/2006/documentManagement/types"/>
    <ds:schemaRef ds:uri="http://purl.org/dc/elements/1.1/"/>
    <ds:schemaRef ds:uri="http://purl.org/dc/dcmitype/"/>
    <ds:schemaRef ds:uri="0a466c69-ecdd-4bd5-b0a7-85c9da8655a3"/>
    <ds:schemaRef ds:uri="cf655de5-ae7d-455b-bd8a-ff62f2ec6c02"/>
    <ds:schemaRef ds:uri="http://www.w3.org/XML/1998/namespace"/>
    <ds:schemaRef ds:uri="http://schemas.microsoft.com/office/infopath/2007/PartnerControls"/>
    <ds:schemaRef ds:uri="http://schemas.microsoft.com/office/2006/metadata/properties"/>
  </ds:schemaRefs>
</ds:datastoreItem>
</file>

<file path=customXml/itemProps2.xml><?xml version="1.0" encoding="utf-8"?>
<ds:datastoreItem xmlns:ds="http://schemas.openxmlformats.org/officeDocument/2006/customXml" ds:itemID="{F762C5AD-3324-4271-A276-31465FE349D6}">
  <ds:schemaRefs>
    <ds:schemaRef ds:uri="http://schemas.microsoft.com/sharepoint/v3/contenttype/forms"/>
  </ds:schemaRefs>
</ds:datastoreItem>
</file>

<file path=customXml/itemProps3.xml><?xml version="1.0" encoding="utf-8"?>
<ds:datastoreItem xmlns:ds="http://schemas.openxmlformats.org/officeDocument/2006/customXml" ds:itemID="{DD2340FC-9893-4E15-BE1F-A0ECD24990B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f655de5-ae7d-455b-bd8a-ff62f2ec6c02"/>
    <ds:schemaRef ds:uri="0a466c69-ecdd-4bd5-b0a7-85c9da8655a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2013 - 2022 Theme</Template>
  <TotalTime>253275</TotalTime>
  <Words>2005</Words>
  <Application>Microsoft Office PowerPoint</Application>
  <PresentationFormat>A4 Paper (210x297 mm)</PresentationFormat>
  <Paragraphs>74</Paragraphs>
  <Slides>4</Slides>
  <Notes>2</Notes>
  <HiddenSlides>1</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vt:i4>
      </vt:variant>
    </vt:vector>
  </HeadingPairs>
  <TitlesOfParts>
    <vt:vector size="10" baseType="lpstr">
      <vt:lpstr>Aptos</vt:lpstr>
      <vt:lpstr>Arial</vt:lpstr>
      <vt:lpstr>Calibri</vt:lpstr>
      <vt:lpstr>Calibri Light</vt:lpstr>
      <vt:lpstr>Times New Roman</vt:lpstr>
      <vt:lpstr>Office Theme</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Michelle Powell - Headteacher</dc:creator>
  <cp:lastModifiedBy>Gareth Hancox</cp:lastModifiedBy>
  <cp:revision>91</cp:revision>
  <cp:lastPrinted>2026-05-11T13:14:31Z</cp:lastPrinted>
  <dcterms:created xsi:type="dcterms:W3CDTF">2023-05-23T20:51:56Z</dcterms:created>
  <dcterms:modified xsi:type="dcterms:W3CDTF">2026-05-22T13:32:07Z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0x010100419B300219925B4498DADB70CE49727C</vt:lpwstr>
  </property>
  <property fmtid="{D5CDD505-2E9C-101B-9397-08002B2CF9AE}" pid="3" name="MediaServiceImageTags">
    <vt:lpwstr/>
  </property>
</Properties>
</file>